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3"/>
  </p:notesMasterIdLst>
  <p:sldIdLst>
    <p:sldId id="275" r:id="rId2"/>
    <p:sldId id="276" r:id="rId3"/>
    <p:sldId id="277" r:id="rId4"/>
    <p:sldId id="279" r:id="rId5"/>
    <p:sldId id="281" r:id="rId6"/>
    <p:sldId id="282" r:id="rId7"/>
    <p:sldId id="283" r:id="rId8"/>
    <p:sldId id="285" r:id="rId9"/>
    <p:sldId id="288" r:id="rId10"/>
    <p:sldId id="289" r:id="rId11"/>
    <p:sldId id="286" r:id="rId12"/>
    <p:sldId id="287" r:id="rId13"/>
    <p:sldId id="256" r:id="rId14"/>
    <p:sldId id="271" r:id="rId15"/>
    <p:sldId id="259" r:id="rId16"/>
    <p:sldId id="269" r:id="rId17"/>
    <p:sldId id="274" r:id="rId18"/>
    <p:sldId id="290" r:id="rId19"/>
    <p:sldId id="264" r:id="rId20"/>
    <p:sldId id="266" r:id="rId21"/>
    <p:sldId id="26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Pw7auawB1mkDBZVxApE9ww==" hashData="uQcO3fBbVO+qvCviZ1LY2gQii2A="/>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0000"/>
    <a:srgbClr val="FF00FF"/>
    <a:srgbClr val="7FED89"/>
    <a:srgbClr val="1FDB31"/>
    <a:srgbClr val="FFFF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709" autoAdjust="0"/>
  </p:normalViewPr>
  <p:slideViewPr>
    <p:cSldViewPr>
      <p:cViewPr varScale="1">
        <p:scale>
          <a:sx n="74" d="100"/>
          <a:sy n="74" d="100"/>
        </p:scale>
        <p:origin x="-1044" y="-96"/>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B45E8C1-D218-446C-9D96-1FF1B593C8A0}" type="slidenum">
              <a:rPr lang="en-US"/>
              <a:pPr>
                <a:defRPr/>
              </a:pPr>
              <a:t>‹#›</a:t>
            </a:fld>
            <a:endParaRPr lang="en-US"/>
          </a:p>
        </p:txBody>
      </p:sp>
    </p:spTree>
    <p:extLst>
      <p:ext uri="{BB962C8B-B14F-4D97-AF65-F5344CB8AC3E}">
        <p14:creationId xmlns:p14="http://schemas.microsoft.com/office/powerpoint/2010/main" val="10624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BFF047A-2BCE-46C9-80E5-608A9B70226B}" type="slidenum">
              <a:rPr lang="en-US" smtClean="0"/>
              <a:pPr/>
              <a:t>19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Einstein contributed more than any other scientist to the modern vision of physical reality. His theory of relativity is held as human thought of the highest quality. </a:t>
            </a:r>
          </a:p>
          <a:p>
            <a:pPr eaLnBrk="1" hangingPunct="1"/>
            <a:r>
              <a:rPr lang="en-US" smtClean="0"/>
              <a:t>In 1894 Einstein's family moved to Milan and Einstein decided officially to relinquish his German citizenship in favour of Swiss. In 1895 Einstein failed an examination that would have allowed him to study for a diploma as an electrical engineer at Zurich. After attending secondary school at Aarau, Einstein returned (1896) to the Zurich Polytechnic, graduating (1900) as a secondary school teacher of mathematics and physics.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34.bin"/><Relationship Id="rId18" Type="http://schemas.openxmlformats.org/officeDocument/2006/relationships/oleObject" Target="../embeddings/oleObject37.bin"/><Relationship Id="rId26" Type="http://schemas.openxmlformats.org/officeDocument/2006/relationships/oleObject" Target="../embeddings/oleObject45.bin"/><Relationship Id="rId3" Type="http://schemas.openxmlformats.org/officeDocument/2006/relationships/oleObject" Target="../embeddings/oleObject29.bin"/><Relationship Id="rId21" Type="http://schemas.openxmlformats.org/officeDocument/2006/relationships/oleObject" Target="../embeddings/oleObject40.bin"/><Relationship Id="rId34" Type="http://schemas.openxmlformats.org/officeDocument/2006/relationships/oleObject" Target="../embeddings/oleObject53.bin"/><Relationship Id="rId7" Type="http://schemas.openxmlformats.org/officeDocument/2006/relationships/oleObject" Target="../embeddings/oleObject31.bin"/><Relationship Id="rId12" Type="http://schemas.openxmlformats.org/officeDocument/2006/relationships/image" Target="../media/image5.wmf"/><Relationship Id="rId17" Type="http://schemas.openxmlformats.org/officeDocument/2006/relationships/oleObject" Target="../embeddings/oleObject36.bin"/><Relationship Id="rId25" Type="http://schemas.openxmlformats.org/officeDocument/2006/relationships/oleObject" Target="../embeddings/oleObject44.bin"/><Relationship Id="rId33" Type="http://schemas.openxmlformats.org/officeDocument/2006/relationships/oleObject" Target="../embeddings/oleObject52.bin"/><Relationship Id="rId38"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image" Target="../media/image7.wmf"/><Relationship Id="rId20" Type="http://schemas.openxmlformats.org/officeDocument/2006/relationships/oleObject" Target="../embeddings/oleObject39.bin"/><Relationship Id="rId29" Type="http://schemas.openxmlformats.org/officeDocument/2006/relationships/oleObject" Target="../embeddings/oleObject48.bin"/><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oleObject" Target="../embeddings/oleObject33.bin"/><Relationship Id="rId24" Type="http://schemas.openxmlformats.org/officeDocument/2006/relationships/oleObject" Target="../embeddings/oleObject43.bin"/><Relationship Id="rId32" Type="http://schemas.openxmlformats.org/officeDocument/2006/relationships/oleObject" Target="../embeddings/oleObject51.bin"/><Relationship Id="rId37" Type="http://schemas.openxmlformats.org/officeDocument/2006/relationships/oleObject" Target="../embeddings/oleObject56.bin"/><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42.bin"/><Relationship Id="rId28" Type="http://schemas.openxmlformats.org/officeDocument/2006/relationships/oleObject" Target="../embeddings/oleObject47.bin"/><Relationship Id="rId36" Type="http://schemas.openxmlformats.org/officeDocument/2006/relationships/oleObject" Target="../embeddings/oleObject55.bin"/><Relationship Id="rId10" Type="http://schemas.openxmlformats.org/officeDocument/2006/relationships/image" Target="../media/image4.wmf"/><Relationship Id="rId19" Type="http://schemas.openxmlformats.org/officeDocument/2006/relationships/oleObject" Target="../embeddings/oleObject38.bin"/><Relationship Id="rId31" Type="http://schemas.openxmlformats.org/officeDocument/2006/relationships/oleObject" Target="../embeddings/oleObject50.bin"/><Relationship Id="rId4" Type="http://schemas.openxmlformats.org/officeDocument/2006/relationships/image" Target="../media/image1.wmf"/><Relationship Id="rId9" Type="http://schemas.openxmlformats.org/officeDocument/2006/relationships/oleObject" Target="../embeddings/oleObject32.bin"/><Relationship Id="rId14" Type="http://schemas.openxmlformats.org/officeDocument/2006/relationships/image" Target="../media/image6.wmf"/><Relationship Id="rId22" Type="http://schemas.openxmlformats.org/officeDocument/2006/relationships/oleObject" Target="../embeddings/oleObject41.bin"/><Relationship Id="rId27" Type="http://schemas.openxmlformats.org/officeDocument/2006/relationships/oleObject" Target="../embeddings/oleObject46.bin"/><Relationship Id="rId30" Type="http://schemas.openxmlformats.org/officeDocument/2006/relationships/oleObject" Target="../embeddings/oleObject49.bin"/><Relationship Id="rId35" Type="http://schemas.openxmlformats.org/officeDocument/2006/relationships/oleObject" Target="../embeddings/oleObject5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4A7CD-263E-44B8-B803-DFD399E72436}" type="slidenum">
              <a:rPr lang="en-US"/>
              <a:pPr>
                <a:defRPr/>
              </a:pPr>
              <a:t>‹#›</a:t>
            </a:fld>
            <a:endParaRPr lang="en-US"/>
          </a:p>
        </p:txBody>
      </p:sp>
    </p:spTree>
    <p:extLst>
      <p:ext uri="{BB962C8B-B14F-4D97-AF65-F5344CB8AC3E}">
        <p14:creationId xmlns:p14="http://schemas.microsoft.com/office/powerpoint/2010/main" val="4037736885"/>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78654-76FE-4559-89DD-E7E609D3F926}" type="slidenum">
              <a:rPr lang="en-US"/>
              <a:pPr>
                <a:defRPr/>
              </a:pPr>
              <a:t>‹#›</a:t>
            </a:fld>
            <a:endParaRPr lang="en-US"/>
          </a:p>
        </p:txBody>
      </p:sp>
      <p:sp>
        <p:nvSpPr>
          <p:cNvPr id="7" name="Slide Number Placeholder 3"/>
          <p:cNvSpPr txBox="1">
            <a:spLocks/>
          </p:cNvSpPr>
          <p:nvPr userDrawn="1"/>
        </p:nvSpPr>
        <p:spPr bwMode="auto">
          <a:xfrm>
            <a:off x="64770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bg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mtClean="0"/>
              <a:t>Mrs.Sajna</a:t>
            </a:r>
            <a:endParaRPr lang="en-US" dirty="0"/>
          </a:p>
        </p:txBody>
      </p:sp>
    </p:spTree>
    <p:extLst>
      <p:ext uri="{BB962C8B-B14F-4D97-AF65-F5344CB8AC3E}">
        <p14:creationId xmlns:p14="http://schemas.microsoft.com/office/powerpoint/2010/main" val="3359647105"/>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FC8F8-44B0-4E7E-AE4F-FFBBABBEAC36}" type="slidenum">
              <a:rPr lang="en-US"/>
              <a:pPr>
                <a:defRPr/>
              </a:pPr>
              <a:t>‹#›</a:t>
            </a:fld>
            <a:endParaRPr lang="en-US"/>
          </a:p>
        </p:txBody>
      </p:sp>
      <p:sp>
        <p:nvSpPr>
          <p:cNvPr id="7" name="Slide Number Placeholder 3"/>
          <p:cNvSpPr txBox="1">
            <a:spLocks/>
          </p:cNvSpPr>
          <p:nvPr userDrawn="1"/>
        </p:nvSpPr>
        <p:spPr bwMode="auto">
          <a:xfrm>
            <a:off x="64770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bg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mtClean="0"/>
              <a:t>Mrs.Sajna</a:t>
            </a:r>
            <a:endParaRPr lang="en-US" dirty="0"/>
          </a:p>
        </p:txBody>
      </p:sp>
    </p:spTree>
    <p:extLst>
      <p:ext uri="{BB962C8B-B14F-4D97-AF65-F5344CB8AC3E}">
        <p14:creationId xmlns:p14="http://schemas.microsoft.com/office/powerpoint/2010/main" val="1848529260"/>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04083-CDAA-4A5F-9331-29C204AD2E25}" type="slidenum">
              <a:rPr lang="en-US"/>
              <a:pPr>
                <a:defRPr/>
              </a:pPr>
              <a:t>‹#›</a:t>
            </a:fld>
            <a:endParaRPr lang="en-US"/>
          </a:p>
        </p:txBody>
      </p:sp>
    </p:spTree>
    <p:extLst>
      <p:ext uri="{BB962C8B-B14F-4D97-AF65-F5344CB8AC3E}">
        <p14:creationId xmlns:p14="http://schemas.microsoft.com/office/powerpoint/2010/main" val="54441289"/>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A7A114-1413-49FA-BD77-48A0DED8658E}" type="slidenum">
              <a:rPr lang="en-US"/>
              <a:pPr>
                <a:defRPr/>
              </a:pPr>
              <a:t>‹#›</a:t>
            </a:fld>
            <a:endParaRPr lang="en-US"/>
          </a:p>
        </p:txBody>
      </p:sp>
    </p:spTree>
    <p:extLst>
      <p:ext uri="{BB962C8B-B14F-4D97-AF65-F5344CB8AC3E}">
        <p14:creationId xmlns:p14="http://schemas.microsoft.com/office/powerpoint/2010/main" val="1389953269"/>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F1B4F-9753-4BBA-B18B-085BE6159356}" type="slidenum">
              <a:rPr lang="en-US"/>
              <a:pPr>
                <a:defRPr/>
              </a:pPr>
              <a:t>‹#›</a:t>
            </a:fld>
            <a:endParaRPr lang="en-US"/>
          </a:p>
        </p:txBody>
      </p:sp>
    </p:spTree>
    <p:extLst>
      <p:ext uri="{BB962C8B-B14F-4D97-AF65-F5344CB8AC3E}">
        <p14:creationId xmlns:p14="http://schemas.microsoft.com/office/powerpoint/2010/main" val="3248705334"/>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6D21FC-2E33-4BAC-9F14-6A9B4F024071}" type="slidenum">
              <a:rPr lang="en-US"/>
              <a:pPr>
                <a:defRPr/>
              </a:pPr>
              <a:t>‹#›</a:t>
            </a:fld>
            <a:endParaRPr lang="en-US"/>
          </a:p>
        </p:txBody>
      </p:sp>
    </p:spTree>
    <p:extLst>
      <p:ext uri="{BB962C8B-B14F-4D97-AF65-F5344CB8AC3E}">
        <p14:creationId xmlns:p14="http://schemas.microsoft.com/office/powerpoint/2010/main" val="4069726872"/>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49BB36-DEAA-41ED-A233-BB12CC936BEA}" type="slidenum">
              <a:rPr lang="en-US"/>
              <a:pPr>
                <a:defRPr/>
              </a:pPr>
              <a:t>‹#›</a:t>
            </a:fld>
            <a:endParaRPr lang="en-US"/>
          </a:p>
        </p:txBody>
      </p:sp>
    </p:spTree>
    <p:extLst>
      <p:ext uri="{BB962C8B-B14F-4D97-AF65-F5344CB8AC3E}">
        <p14:creationId xmlns:p14="http://schemas.microsoft.com/office/powerpoint/2010/main" val="438771419"/>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pPr>
              <a:defRPr/>
            </a:pPr>
            <a:endParaRPr lang="en-US"/>
          </a:p>
        </p:txBody>
      </p:sp>
      <p:sp>
        <p:nvSpPr>
          <p:cNvPr id="3" name="Rectangle 8"/>
          <p:cNvSpPr>
            <a:spLocks noChangeArrowheads="1"/>
          </p:cNvSpPr>
          <p:nvPr userDrawn="1"/>
        </p:nvSpPr>
        <p:spPr bwMode="auto">
          <a:xfrm>
            <a:off x="457200" y="381000"/>
            <a:ext cx="8229600" cy="6019800"/>
          </a:xfrm>
          <a:prstGeom prst="rect">
            <a:avLst/>
          </a:prstGeom>
          <a:solidFill>
            <a:srgbClr val="FFFF66"/>
          </a:solidFill>
          <a:ln w="38100">
            <a:noFill/>
            <a:miter lim="800000"/>
            <a:headEnd/>
            <a:tailEnd/>
          </a:ln>
          <a:effectLst/>
        </p:spPr>
        <p:txBody>
          <a:bodyPr wrap="none" anchor="ctr"/>
          <a:lstStyle/>
          <a:p>
            <a:pPr>
              <a:defRPr/>
            </a:pPr>
            <a:endParaRPr lang="en-US" dirty="0"/>
          </a:p>
        </p:txBody>
      </p:sp>
      <p:graphicFrame>
        <p:nvGraphicFramePr>
          <p:cNvPr id="4" name="Object 9"/>
          <p:cNvGraphicFramePr>
            <a:graphicFrameLocks noChangeAspect="1"/>
          </p:cNvGraphicFramePr>
          <p:nvPr userDrawn="1"/>
        </p:nvGraphicFramePr>
        <p:xfrm>
          <a:off x="228600" y="1905000"/>
          <a:ext cx="588963" cy="804863"/>
        </p:xfrm>
        <a:graphic>
          <a:graphicData uri="http://schemas.openxmlformats.org/presentationml/2006/ole">
            <mc:AlternateContent xmlns:mc="http://schemas.openxmlformats.org/markup-compatibility/2006">
              <mc:Choice xmlns:v="urn:schemas-microsoft-com:vml" Requires="v">
                <p:oleObj spid="_x0000_s41186" name="Microsoft ClipArt Gallery" r:id="rId3" imgW="508320" imgH="696240" progId="MS_ClipArt_Gallery">
                  <p:embed/>
                </p:oleObj>
              </mc:Choice>
              <mc:Fallback>
                <p:oleObj name="Microsoft ClipArt Gallery" r:id="rId3" imgW="508320" imgH="69624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588963"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0"/>
          <p:cNvGraphicFramePr>
            <a:graphicFrameLocks noChangeAspect="1"/>
          </p:cNvGraphicFramePr>
          <p:nvPr userDrawn="1"/>
        </p:nvGraphicFramePr>
        <p:xfrm>
          <a:off x="228600" y="3733800"/>
          <a:ext cx="644525" cy="879475"/>
        </p:xfrm>
        <a:graphic>
          <a:graphicData uri="http://schemas.openxmlformats.org/presentationml/2006/ole">
            <mc:AlternateContent xmlns:mc="http://schemas.openxmlformats.org/markup-compatibility/2006">
              <mc:Choice xmlns:v="urn:schemas-microsoft-com:vml" Requires="v">
                <p:oleObj spid="_x0000_s41187" name="Microsoft ClipArt Gallery" r:id="rId5" imgW="508320" imgH="692640" progId="MS_ClipArt_Gallery">
                  <p:embed/>
                </p:oleObj>
              </mc:Choice>
              <mc:Fallback>
                <p:oleObj name="Microsoft ClipArt Gallery" r:id="rId5" imgW="508320" imgH="692640"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3380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1"/>
          <p:cNvGraphicFramePr>
            <a:graphicFrameLocks noChangeAspect="1"/>
          </p:cNvGraphicFramePr>
          <p:nvPr userDrawn="1"/>
        </p:nvGraphicFramePr>
        <p:xfrm>
          <a:off x="152400" y="5791200"/>
          <a:ext cx="722313" cy="762000"/>
        </p:xfrm>
        <a:graphic>
          <a:graphicData uri="http://schemas.openxmlformats.org/presentationml/2006/ole">
            <mc:AlternateContent xmlns:mc="http://schemas.openxmlformats.org/markup-compatibility/2006">
              <mc:Choice xmlns:v="urn:schemas-microsoft-com:vml" Requires="v">
                <p:oleObj spid="_x0000_s41188" name="Microsoft ClipArt Gallery" r:id="rId7" imgW="3290760" imgH="3468960" progId="MS_ClipArt_Gallery">
                  <p:embed/>
                </p:oleObj>
              </mc:Choice>
              <mc:Fallback>
                <p:oleObj name="Microsoft ClipArt Gallery" r:id="rId7" imgW="3290760" imgH="3468960"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79120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2"/>
          <p:cNvGraphicFramePr>
            <a:graphicFrameLocks noChangeAspect="1"/>
          </p:cNvGraphicFramePr>
          <p:nvPr userDrawn="1"/>
        </p:nvGraphicFramePr>
        <p:xfrm>
          <a:off x="228600" y="990600"/>
          <a:ext cx="569913" cy="685800"/>
        </p:xfrm>
        <a:graphic>
          <a:graphicData uri="http://schemas.openxmlformats.org/presentationml/2006/ole">
            <mc:AlternateContent xmlns:mc="http://schemas.openxmlformats.org/markup-compatibility/2006">
              <mc:Choice xmlns:v="urn:schemas-microsoft-com:vml" Requires="v">
                <p:oleObj spid="_x0000_s41189" name="Microsoft ClipArt Gallery" r:id="rId9" imgW="2884680" imgH="3468960" progId="MS_ClipArt_Gallery">
                  <p:embed/>
                </p:oleObj>
              </mc:Choice>
              <mc:Fallback>
                <p:oleObj name="Microsoft ClipArt Gallery" r:id="rId9" imgW="2884680" imgH="3468960" progId="MS_ClipArt_Gallery">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99060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3"/>
          <p:cNvGraphicFramePr>
            <a:graphicFrameLocks noChangeAspect="1"/>
          </p:cNvGraphicFramePr>
          <p:nvPr userDrawn="1"/>
        </p:nvGraphicFramePr>
        <p:xfrm>
          <a:off x="0" y="4800600"/>
          <a:ext cx="838200" cy="820738"/>
        </p:xfrm>
        <a:graphic>
          <a:graphicData uri="http://schemas.openxmlformats.org/presentationml/2006/ole">
            <mc:AlternateContent xmlns:mc="http://schemas.openxmlformats.org/markup-compatibility/2006">
              <mc:Choice xmlns:v="urn:schemas-microsoft-com:vml" Requires="v">
                <p:oleObj spid="_x0000_s41190" name="Microsoft ClipArt Gallery" r:id="rId11" imgW="922320" imgH="903960" progId="MS_ClipArt_Gallery">
                  <p:embed/>
                </p:oleObj>
              </mc:Choice>
              <mc:Fallback>
                <p:oleObj name="Microsoft ClipArt Gallery" r:id="rId11" imgW="922320" imgH="903960" progId="MS_ClipArt_Gallery">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80060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4"/>
          <p:cNvGraphicFramePr>
            <a:graphicFrameLocks noChangeAspect="1"/>
          </p:cNvGraphicFramePr>
          <p:nvPr userDrawn="1"/>
        </p:nvGraphicFramePr>
        <p:xfrm>
          <a:off x="228600" y="92075"/>
          <a:ext cx="762000" cy="746125"/>
        </p:xfrm>
        <a:graphic>
          <a:graphicData uri="http://schemas.openxmlformats.org/presentationml/2006/ole">
            <mc:AlternateContent xmlns:mc="http://schemas.openxmlformats.org/markup-compatibility/2006">
              <mc:Choice xmlns:v="urn:schemas-microsoft-com:vml" Requires="v">
                <p:oleObj spid="_x0000_s41191" name="Microsoft ClipArt Gallery" r:id="rId13" imgW="922320" imgH="903960" progId="MS_ClipArt_Gallery">
                  <p:embed/>
                </p:oleObj>
              </mc:Choice>
              <mc:Fallback>
                <p:oleObj name="Microsoft ClipArt Gallery" r:id="rId13" imgW="922320" imgH="903960" progId="MS_ClipArt_Gallery">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92075"/>
                        <a:ext cx="7620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5"/>
          <p:cNvGraphicFramePr>
            <a:graphicFrameLocks noChangeAspect="1"/>
          </p:cNvGraphicFramePr>
          <p:nvPr userDrawn="1"/>
        </p:nvGraphicFramePr>
        <p:xfrm>
          <a:off x="76200" y="2971800"/>
          <a:ext cx="685800" cy="671513"/>
        </p:xfrm>
        <a:graphic>
          <a:graphicData uri="http://schemas.openxmlformats.org/presentationml/2006/ole">
            <mc:AlternateContent xmlns:mc="http://schemas.openxmlformats.org/markup-compatibility/2006">
              <mc:Choice xmlns:v="urn:schemas-microsoft-com:vml" Requires="v">
                <p:oleObj spid="_x0000_s41192" name="Microsoft ClipArt Gallery" r:id="rId15" imgW="922320" imgH="903960" progId="MS_ClipArt_Gallery">
                  <p:embed/>
                </p:oleObj>
              </mc:Choice>
              <mc:Fallback>
                <p:oleObj name="Microsoft ClipArt Gallery" r:id="rId15" imgW="922320" imgH="903960" progId="MS_ClipArt_Gallery">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297180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6"/>
          <p:cNvGraphicFramePr>
            <a:graphicFrameLocks noChangeAspect="1"/>
          </p:cNvGraphicFramePr>
          <p:nvPr userDrawn="1"/>
        </p:nvGraphicFramePr>
        <p:xfrm>
          <a:off x="8305800" y="2057400"/>
          <a:ext cx="588963" cy="804863"/>
        </p:xfrm>
        <a:graphic>
          <a:graphicData uri="http://schemas.openxmlformats.org/presentationml/2006/ole">
            <mc:AlternateContent xmlns:mc="http://schemas.openxmlformats.org/markup-compatibility/2006">
              <mc:Choice xmlns:v="urn:schemas-microsoft-com:vml" Requires="v">
                <p:oleObj spid="_x0000_s41193" name="Microsoft ClipArt Gallery" r:id="rId17" imgW="508320" imgH="696240" progId="MS_ClipArt_Gallery">
                  <p:embed/>
                </p:oleObj>
              </mc:Choice>
              <mc:Fallback>
                <p:oleObj name="Microsoft ClipArt Gallery" r:id="rId17" imgW="508320" imgH="69624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057400"/>
                        <a:ext cx="588963"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7"/>
          <p:cNvGraphicFramePr>
            <a:graphicFrameLocks noChangeAspect="1"/>
          </p:cNvGraphicFramePr>
          <p:nvPr userDrawn="1"/>
        </p:nvGraphicFramePr>
        <p:xfrm>
          <a:off x="8305800" y="3886200"/>
          <a:ext cx="644525" cy="879475"/>
        </p:xfrm>
        <a:graphic>
          <a:graphicData uri="http://schemas.openxmlformats.org/presentationml/2006/ole">
            <mc:AlternateContent xmlns:mc="http://schemas.openxmlformats.org/markup-compatibility/2006">
              <mc:Choice xmlns:v="urn:schemas-microsoft-com:vml" Requires="v">
                <p:oleObj spid="_x0000_s41194" name="Microsoft ClipArt Gallery" r:id="rId18" imgW="508320" imgH="692640" progId="MS_ClipArt_Gallery">
                  <p:embed/>
                </p:oleObj>
              </mc:Choice>
              <mc:Fallback>
                <p:oleObj name="Microsoft ClipArt Gallery" r:id="rId18" imgW="508320" imgH="692640"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388620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8"/>
          <p:cNvGraphicFramePr>
            <a:graphicFrameLocks noChangeAspect="1"/>
          </p:cNvGraphicFramePr>
          <p:nvPr userDrawn="1">
            <p:extLst>
              <p:ext uri="{D42A27DB-BD31-4B8C-83A1-F6EECF244321}">
                <p14:modId xmlns:p14="http://schemas.microsoft.com/office/powerpoint/2010/main" val="2354416158"/>
              </p:ext>
            </p:extLst>
          </p:nvPr>
        </p:nvGraphicFramePr>
        <p:xfrm>
          <a:off x="8325643" y="5867400"/>
          <a:ext cx="722313" cy="762000"/>
        </p:xfrm>
        <a:graphic>
          <a:graphicData uri="http://schemas.openxmlformats.org/presentationml/2006/ole">
            <mc:AlternateContent xmlns:mc="http://schemas.openxmlformats.org/markup-compatibility/2006">
              <mc:Choice xmlns:v="urn:schemas-microsoft-com:vml" Requires="v">
                <p:oleObj spid="_x0000_s41195" name="Microsoft ClipArt Gallery" r:id="rId19" imgW="3290760" imgH="3468960" progId="MS_ClipArt_Gallery">
                  <p:embed/>
                </p:oleObj>
              </mc:Choice>
              <mc:Fallback>
                <p:oleObj name="Microsoft ClipArt Gallery" r:id="rId19" imgW="3290760" imgH="3468960"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5643" y="586740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9"/>
          <p:cNvGraphicFramePr>
            <a:graphicFrameLocks noChangeAspect="1"/>
          </p:cNvGraphicFramePr>
          <p:nvPr userDrawn="1"/>
        </p:nvGraphicFramePr>
        <p:xfrm>
          <a:off x="8305800" y="1143000"/>
          <a:ext cx="569913" cy="685800"/>
        </p:xfrm>
        <a:graphic>
          <a:graphicData uri="http://schemas.openxmlformats.org/presentationml/2006/ole">
            <mc:AlternateContent xmlns:mc="http://schemas.openxmlformats.org/markup-compatibility/2006">
              <mc:Choice xmlns:v="urn:schemas-microsoft-com:vml" Requires="v">
                <p:oleObj spid="_x0000_s41196" name="Microsoft ClipArt Gallery" r:id="rId20" imgW="2884680" imgH="3468960" progId="MS_ClipArt_Gallery">
                  <p:embed/>
                </p:oleObj>
              </mc:Choice>
              <mc:Fallback>
                <p:oleObj name="Microsoft ClipArt Gallery" r:id="rId20" imgW="2884680" imgH="3468960" progId="MS_ClipArt_Gallery">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114300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0"/>
          <p:cNvGraphicFramePr>
            <a:graphicFrameLocks noChangeAspect="1"/>
          </p:cNvGraphicFramePr>
          <p:nvPr userDrawn="1"/>
        </p:nvGraphicFramePr>
        <p:xfrm>
          <a:off x="8305800" y="5029200"/>
          <a:ext cx="838200" cy="820738"/>
        </p:xfrm>
        <a:graphic>
          <a:graphicData uri="http://schemas.openxmlformats.org/presentationml/2006/ole">
            <mc:AlternateContent xmlns:mc="http://schemas.openxmlformats.org/markup-compatibility/2006">
              <mc:Choice xmlns:v="urn:schemas-microsoft-com:vml" Requires="v">
                <p:oleObj spid="_x0000_s41197" name="Microsoft ClipArt Gallery" r:id="rId21" imgW="922320" imgH="903960" progId="MS_ClipArt_Gallery">
                  <p:embed/>
                </p:oleObj>
              </mc:Choice>
              <mc:Fallback>
                <p:oleObj name="Microsoft ClipArt Gallery" r:id="rId21" imgW="922320" imgH="903960" progId="MS_ClipArt_Gallery">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05800" y="502920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1"/>
          <p:cNvGraphicFramePr>
            <a:graphicFrameLocks noChangeAspect="1"/>
          </p:cNvGraphicFramePr>
          <p:nvPr userDrawn="1"/>
        </p:nvGraphicFramePr>
        <p:xfrm>
          <a:off x="8153400" y="152400"/>
          <a:ext cx="762000" cy="746125"/>
        </p:xfrm>
        <a:graphic>
          <a:graphicData uri="http://schemas.openxmlformats.org/presentationml/2006/ole">
            <mc:AlternateContent xmlns:mc="http://schemas.openxmlformats.org/markup-compatibility/2006">
              <mc:Choice xmlns:v="urn:schemas-microsoft-com:vml" Requires="v">
                <p:oleObj spid="_x0000_s41198" name="Microsoft ClipArt Gallery" r:id="rId22" imgW="922320" imgH="903960" progId="MS_ClipArt_Gallery">
                  <p:embed/>
                </p:oleObj>
              </mc:Choice>
              <mc:Fallback>
                <p:oleObj name="Microsoft ClipArt Gallery" r:id="rId22" imgW="922320" imgH="903960" progId="MS_ClipArt_Gallery">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152400"/>
                        <a:ext cx="7620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2"/>
          <p:cNvGraphicFramePr>
            <a:graphicFrameLocks noChangeAspect="1"/>
          </p:cNvGraphicFramePr>
          <p:nvPr userDrawn="1"/>
        </p:nvGraphicFramePr>
        <p:xfrm>
          <a:off x="8153400" y="3048000"/>
          <a:ext cx="685800" cy="671513"/>
        </p:xfrm>
        <a:graphic>
          <a:graphicData uri="http://schemas.openxmlformats.org/presentationml/2006/ole">
            <mc:AlternateContent xmlns:mc="http://schemas.openxmlformats.org/markup-compatibility/2006">
              <mc:Choice xmlns:v="urn:schemas-microsoft-com:vml" Requires="v">
                <p:oleObj spid="_x0000_s41199" name="Microsoft ClipArt Gallery" r:id="rId23" imgW="922320" imgH="903960" progId="MS_ClipArt_Gallery">
                  <p:embed/>
                </p:oleObj>
              </mc:Choice>
              <mc:Fallback>
                <p:oleObj name="Microsoft ClipArt Gallery" r:id="rId23" imgW="922320" imgH="903960" progId="MS_ClipArt_Gallery">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304800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3"/>
          <p:cNvGraphicFramePr>
            <a:graphicFrameLocks noChangeAspect="1"/>
          </p:cNvGraphicFramePr>
          <p:nvPr userDrawn="1"/>
        </p:nvGraphicFramePr>
        <p:xfrm>
          <a:off x="3200400" y="0"/>
          <a:ext cx="588963" cy="804863"/>
        </p:xfrm>
        <a:graphic>
          <a:graphicData uri="http://schemas.openxmlformats.org/presentationml/2006/ole">
            <mc:AlternateContent xmlns:mc="http://schemas.openxmlformats.org/markup-compatibility/2006">
              <mc:Choice xmlns:v="urn:schemas-microsoft-com:vml" Requires="v">
                <p:oleObj spid="_x0000_s41200" name="Microsoft ClipArt Gallery" r:id="rId24" imgW="508320" imgH="696240" progId="MS_ClipArt_Gallery">
                  <p:embed/>
                </p:oleObj>
              </mc:Choice>
              <mc:Fallback>
                <p:oleObj name="Microsoft ClipArt Gallery" r:id="rId24" imgW="508320" imgH="69624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588963"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4"/>
          <p:cNvGraphicFramePr>
            <a:graphicFrameLocks noChangeAspect="1"/>
          </p:cNvGraphicFramePr>
          <p:nvPr userDrawn="1"/>
        </p:nvGraphicFramePr>
        <p:xfrm>
          <a:off x="5181600" y="0"/>
          <a:ext cx="644525" cy="879475"/>
        </p:xfrm>
        <a:graphic>
          <a:graphicData uri="http://schemas.openxmlformats.org/presentationml/2006/ole">
            <mc:AlternateContent xmlns:mc="http://schemas.openxmlformats.org/markup-compatibility/2006">
              <mc:Choice xmlns:v="urn:schemas-microsoft-com:vml" Requires="v">
                <p:oleObj spid="_x0000_s41201" name="Microsoft ClipArt Gallery" r:id="rId25" imgW="508320" imgH="692640" progId="MS_ClipArt_Gallery">
                  <p:embed/>
                </p:oleObj>
              </mc:Choice>
              <mc:Fallback>
                <p:oleObj name="Microsoft ClipArt Gallery" r:id="rId25" imgW="508320" imgH="692640"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5"/>
          <p:cNvGraphicFramePr>
            <a:graphicFrameLocks noChangeAspect="1"/>
          </p:cNvGraphicFramePr>
          <p:nvPr userDrawn="1"/>
        </p:nvGraphicFramePr>
        <p:xfrm>
          <a:off x="1143000" y="0"/>
          <a:ext cx="722313" cy="762000"/>
        </p:xfrm>
        <a:graphic>
          <a:graphicData uri="http://schemas.openxmlformats.org/presentationml/2006/ole">
            <mc:AlternateContent xmlns:mc="http://schemas.openxmlformats.org/markup-compatibility/2006">
              <mc:Choice xmlns:v="urn:schemas-microsoft-com:vml" Requires="v">
                <p:oleObj spid="_x0000_s41202" name="Microsoft ClipArt Gallery" r:id="rId26" imgW="3290760" imgH="3468960" progId="MS_ClipArt_Gallery">
                  <p:embed/>
                </p:oleObj>
              </mc:Choice>
              <mc:Fallback>
                <p:oleObj name="Microsoft ClipArt Gallery" r:id="rId26" imgW="3290760" imgH="3468960"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6"/>
          <p:cNvGraphicFramePr>
            <a:graphicFrameLocks noChangeAspect="1"/>
          </p:cNvGraphicFramePr>
          <p:nvPr userDrawn="1"/>
        </p:nvGraphicFramePr>
        <p:xfrm>
          <a:off x="7239000" y="0"/>
          <a:ext cx="569913" cy="685800"/>
        </p:xfrm>
        <a:graphic>
          <a:graphicData uri="http://schemas.openxmlformats.org/presentationml/2006/ole">
            <mc:AlternateContent xmlns:mc="http://schemas.openxmlformats.org/markup-compatibility/2006">
              <mc:Choice xmlns:v="urn:schemas-microsoft-com:vml" Requires="v">
                <p:oleObj spid="_x0000_s41203" name="Microsoft ClipArt Gallery" r:id="rId27" imgW="2884680" imgH="3468960" progId="MS_ClipArt_Gallery">
                  <p:embed/>
                </p:oleObj>
              </mc:Choice>
              <mc:Fallback>
                <p:oleObj name="Microsoft ClipArt Gallery" r:id="rId27" imgW="2884680" imgH="3468960" progId="MS_ClipArt_Gallery">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7"/>
          <p:cNvGraphicFramePr>
            <a:graphicFrameLocks noChangeAspect="1"/>
          </p:cNvGraphicFramePr>
          <p:nvPr userDrawn="1"/>
        </p:nvGraphicFramePr>
        <p:xfrm>
          <a:off x="2057400" y="0"/>
          <a:ext cx="838200" cy="820738"/>
        </p:xfrm>
        <a:graphic>
          <a:graphicData uri="http://schemas.openxmlformats.org/presentationml/2006/ole">
            <mc:AlternateContent xmlns:mc="http://schemas.openxmlformats.org/markup-compatibility/2006">
              <mc:Choice xmlns:v="urn:schemas-microsoft-com:vml" Requires="v">
                <p:oleObj spid="_x0000_s41204" name="Microsoft ClipArt Gallery" r:id="rId28" imgW="922320" imgH="903960" progId="MS_ClipArt_Gallery">
                  <p:embed/>
                </p:oleObj>
              </mc:Choice>
              <mc:Fallback>
                <p:oleObj name="Microsoft ClipArt Gallery" r:id="rId28" imgW="922320" imgH="903960" progId="MS_ClipArt_Gallery">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8"/>
          <p:cNvGraphicFramePr>
            <a:graphicFrameLocks noChangeAspect="1"/>
          </p:cNvGraphicFramePr>
          <p:nvPr userDrawn="1"/>
        </p:nvGraphicFramePr>
        <p:xfrm>
          <a:off x="4038600" y="0"/>
          <a:ext cx="838200" cy="820738"/>
        </p:xfrm>
        <a:graphic>
          <a:graphicData uri="http://schemas.openxmlformats.org/presentationml/2006/ole">
            <mc:AlternateContent xmlns:mc="http://schemas.openxmlformats.org/markup-compatibility/2006">
              <mc:Choice xmlns:v="urn:schemas-microsoft-com:vml" Requires="v">
                <p:oleObj spid="_x0000_s41205" name="Microsoft ClipArt Gallery" r:id="rId29" imgW="922320" imgH="903960" progId="MS_ClipArt_Gallery">
                  <p:embed/>
                </p:oleObj>
              </mc:Choice>
              <mc:Fallback>
                <p:oleObj name="Microsoft ClipArt Gallery" r:id="rId29" imgW="922320" imgH="903960" progId="MS_ClipArt_Gallery">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9"/>
          <p:cNvGraphicFramePr>
            <a:graphicFrameLocks noChangeAspect="1"/>
          </p:cNvGraphicFramePr>
          <p:nvPr userDrawn="1"/>
        </p:nvGraphicFramePr>
        <p:xfrm>
          <a:off x="6248400" y="0"/>
          <a:ext cx="685800" cy="671513"/>
        </p:xfrm>
        <a:graphic>
          <a:graphicData uri="http://schemas.openxmlformats.org/presentationml/2006/ole">
            <mc:AlternateContent xmlns:mc="http://schemas.openxmlformats.org/markup-compatibility/2006">
              <mc:Choice xmlns:v="urn:schemas-microsoft-com:vml" Requires="v">
                <p:oleObj spid="_x0000_s41206" name="Microsoft ClipArt Gallery" r:id="rId30" imgW="922320" imgH="903960" progId="MS_ClipArt_Gallery">
                  <p:embed/>
                </p:oleObj>
              </mc:Choice>
              <mc:Fallback>
                <p:oleObj name="Microsoft ClipArt Gallery" r:id="rId30" imgW="922320" imgH="903960" progId="MS_ClipArt_Gallery">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30"/>
          <p:cNvGraphicFramePr>
            <a:graphicFrameLocks noChangeAspect="1"/>
          </p:cNvGraphicFramePr>
          <p:nvPr userDrawn="1"/>
        </p:nvGraphicFramePr>
        <p:xfrm>
          <a:off x="7162800" y="6053138"/>
          <a:ext cx="588963" cy="804862"/>
        </p:xfrm>
        <a:graphic>
          <a:graphicData uri="http://schemas.openxmlformats.org/presentationml/2006/ole">
            <mc:AlternateContent xmlns:mc="http://schemas.openxmlformats.org/markup-compatibility/2006">
              <mc:Choice xmlns:v="urn:schemas-microsoft-com:vml" Requires="v">
                <p:oleObj spid="_x0000_s41207" name="Microsoft ClipArt Gallery" r:id="rId31" imgW="508320" imgH="696240" progId="MS_ClipArt_Gallery">
                  <p:embed/>
                </p:oleObj>
              </mc:Choice>
              <mc:Fallback>
                <p:oleObj name="Microsoft ClipArt Gallery" r:id="rId31" imgW="508320" imgH="69624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53138"/>
                        <a:ext cx="588963"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31"/>
          <p:cNvGraphicFramePr>
            <a:graphicFrameLocks noChangeAspect="1"/>
          </p:cNvGraphicFramePr>
          <p:nvPr userDrawn="1"/>
        </p:nvGraphicFramePr>
        <p:xfrm>
          <a:off x="5105400" y="5791200"/>
          <a:ext cx="644525" cy="879475"/>
        </p:xfrm>
        <a:graphic>
          <a:graphicData uri="http://schemas.openxmlformats.org/presentationml/2006/ole">
            <mc:AlternateContent xmlns:mc="http://schemas.openxmlformats.org/markup-compatibility/2006">
              <mc:Choice xmlns:v="urn:schemas-microsoft-com:vml" Requires="v">
                <p:oleObj spid="_x0000_s41208" name="Microsoft ClipArt Gallery" r:id="rId32" imgW="508320" imgH="692640" progId="MS_ClipArt_Gallery">
                  <p:embed/>
                </p:oleObj>
              </mc:Choice>
              <mc:Fallback>
                <p:oleObj name="Microsoft ClipArt Gallery" r:id="rId32" imgW="508320" imgH="692640"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79120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32"/>
          <p:cNvGraphicFramePr>
            <a:graphicFrameLocks noChangeAspect="1"/>
          </p:cNvGraphicFramePr>
          <p:nvPr userDrawn="1"/>
        </p:nvGraphicFramePr>
        <p:xfrm>
          <a:off x="3886200" y="5867400"/>
          <a:ext cx="722313" cy="762000"/>
        </p:xfrm>
        <a:graphic>
          <a:graphicData uri="http://schemas.openxmlformats.org/presentationml/2006/ole">
            <mc:AlternateContent xmlns:mc="http://schemas.openxmlformats.org/markup-compatibility/2006">
              <mc:Choice xmlns:v="urn:schemas-microsoft-com:vml" Requires="v">
                <p:oleObj spid="_x0000_s41209" name="Microsoft ClipArt Gallery" r:id="rId33" imgW="3290760" imgH="3468960" progId="MS_ClipArt_Gallery">
                  <p:embed/>
                </p:oleObj>
              </mc:Choice>
              <mc:Fallback>
                <p:oleObj name="Microsoft ClipArt Gallery" r:id="rId33" imgW="3290760" imgH="3468960"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86740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33"/>
          <p:cNvGraphicFramePr>
            <a:graphicFrameLocks noChangeAspect="1"/>
          </p:cNvGraphicFramePr>
          <p:nvPr userDrawn="1"/>
        </p:nvGraphicFramePr>
        <p:xfrm>
          <a:off x="2057400" y="5943600"/>
          <a:ext cx="569913" cy="685800"/>
        </p:xfrm>
        <a:graphic>
          <a:graphicData uri="http://schemas.openxmlformats.org/presentationml/2006/ole">
            <mc:AlternateContent xmlns:mc="http://schemas.openxmlformats.org/markup-compatibility/2006">
              <mc:Choice xmlns:v="urn:schemas-microsoft-com:vml" Requires="v">
                <p:oleObj spid="_x0000_s41210" name="Microsoft ClipArt Gallery" r:id="rId34" imgW="2884680" imgH="3468960" progId="MS_ClipArt_Gallery">
                  <p:embed/>
                </p:oleObj>
              </mc:Choice>
              <mc:Fallback>
                <p:oleObj name="Microsoft ClipArt Gallery" r:id="rId34" imgW="2884680" imgH="3468960" progId="MS_ClipArt_Gallery">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594360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34"/>
          <p:cNvGraphicFramePr>
            <a:graphicFrameLocks noChangeAspect="1"/>
          </p:cNvGraphicFramePr>
          <p:nvPr userDrawn="1"/>
        </p:nvGraphicFramePr>
        <p:xfrm>
          <a:off x="2819400" y="5867400"/>
          <a:ext cx="838200" cy="820738"/>
        </p:xfrm>
        <a:graphic>
          <a:graphicData uri="http://schemas.openxmlformats.org/presentationml/2006/ole">
            <mc:AlternateContent xmlns:mc="http://schemas.openxmlformats.org/markup-compatibility/2006">
              <mc:Choice xmlns:v="urn:schemas-microsoft-com:vml" Requires="v">
                <p:oleObj spid="_x0000_s41211" name="Microsoft ClipArt Gallery" r:id="rId35" imgW="922320" imgH="903960" progId="MS_ClipArt_Gallery">
                  <p:embed/>
                </p:oleObj>
              </mc:Choice>
              <mc:Fallback>
                <p:oleObj name="Microsoft ClipArt Gallery" r:id="rId35" imgW="922320" imgH="903960" progId="MS_ClipArt_Gallery">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586740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35"/>
          <p:cNvGraphicFramePr>
            <a:graphicFrameLocks noChangeAspect="1"/>
          </p:cNvGraphicFramePr>
          <p:nvPr userDrawn="1"/>
        </p:nvGraphicFramePr>
        <p:xfrm>
          <a:off x="990600" y="5867400"/>
          <a:ext cx="762000" cy="746125"/>
        </p:xfrm>
        <a:graphic>
          <a:graphicData uri="http://schemas.openxmlformats.org/presentationml/2006/ole">
            <mc:AlternateContent xmlns:mc="http://schemas.openxmlformats.org/markup-compatibility/2006">
              <mc:Choice xmlns:v="urn:schemas-microsoft-com:vml" Requires="v">
                <p:oleObj spid="_x0000_s41212" name="Microsoft ClipArt Gallery" r:id="rId36" imgW="922320" imgH="903960" progId="MS_ClipArt_Gallery">
                  <p:embed/>
                </p:oleObj>
              </mc:Choice>
              <mc:Fallback>
                <p:oleObj name="Microsoft ClipArt Gallery" r:id="rId36" imgW="922320" imgH="903960" progId="MS_ClipArt_Gallery">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5867400"/>
                        <a:ext cx="7620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6"/>
          <p:cNvGraphicFramePr>
            <a:graphicFrameLocks noChangeAspect="1"/>
          </p:cNvGraphicFramePr>
          <p:nvPr userDrawn="1"/>
        </p:nvGraphicFramePr>
        <p:xfrm>
          <a:off x="6096000" y="6019800"/>
          <a:ext cx="685800" cy="671513"/>
        </p:xfrm>
        <a:graphic>
          <a:graphicData uri="http://schemas.openxmlformats.org/presentationml/2006/ole">
            <mc:AlternateContent xmlns:mc="http://schemas.openxmlformats.org/markup-compatibility/2006">
              <mc:Choice xmlns:v="urn:schemas-microsoft-com:vml" Requires="v">
                <p:oleObj spid="_x0000_s41213" name="Microsoft ClipArt Gallery" r:id="rId37" imgW="922320" imgH="903960" progId="MS_ClipArt_Gallery">
                  <p:embed/>
                </p:oleObj>
              </mc:Choice>
              <mc:Fallback>
                <p:oleObj name="Microsoft ClipArt Gallery" r:id="rId37" imgW="922320" imgH="903960" progId="MS_ClipArt_Gallery">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601980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hlinkClick r:id="rId38" action="ppaction://hlinksldjump"/>
          </p:cNvPr>
          <p:cNvSpPr/>
          <p:nvPr userDrawn="1"/>
        </p:nvSpPr>
        <p:spPr bwMode="auto">
          <a:xfrm>
            <a:off x="8763000" y="6400800"/>
            <a:ext cx="381000" cy="457200"/>
          </a:xfrm>
          <a:prstGeom prst="ellipse">
            <a:avLst/>
          </a:prstGeom>
          <a:solidFill>
            <a:schemeClr val="accent4"/>
          </a:solidFill>
          <a:ln w="9525" cap="flat" cmpd="sng" algn="ctr">
            <a:noFill/>
            <a:prstDash val="solid"/>
            <a:round/>
            <a:headEnd type="none" w="med" len="med"/>
            <a:tailEnd type="none" w="med" len="med"/>
          </a:ln>
          <a:effectLst/>
        </p:spPr>
        <p:txBody>
          <a:bodyPr/>
          <a:lstStyle/>
          <a:p>
            <a:pPr>
              <a:defRPr/>
            </a:pPr>
            <a:endParaRPr lang="en-US"/>
          </a:p>
        </p:txBody>
      </p:sp>
      <p:sp>
        <p:nvSpPr>
          <p:cNvPr id="33" name="Date Placeholder 1"/>
          <p:cNvSpPr>
            <a:spLocks noGrp="1"/>
          </p:cNvSpPr>
          <p:nvPr>
            <p:ph type="dt" sz="half" idx="10"/>
          </p:nvPr>
        </p:nvSpPr>
        <p:spPr/>
        <p:txBody>
          <a:bodyPr/>
          <a:lstStyle>
            <a:lvl1pPr>
              <a:defRPr/>
            </a:lvl1pPr>
          </a:lstStyle>
          <a:p>
            <a:pPr>
              <a:defRPr/>
            </a:pPr>
            <a:endParaRPr lang="en-US"/>
          </a:p>
        </p:txBody>
      </p:sp>
      <p:sp>
        <p:nvSpPr>
          <p:cNvPr id="34" name="Footer Placeholder 2"/>
          <p:cNvSpPr>
            <a:spLocks noGrp="1"/>
          </p:cNvSpPr>
          <p:nvPr>
            <p:ph type="ftr" sz="quarter" idx="11"/>
          </p:nvPr>
        </p:nvSpPr>
        <p:spPr/>
        <p:txBody>
          <a:bodyPr/>
          <a:lstStyle>
            <a:lvl1pPr>
              <a:defRPr/>
            </a:lvl1pPr>
          </a:lstStyle>
          <a:p>
            <a:pPr>
              <a:defRPr/>
            </a:pPr>
            <a:endParaRPr lang="en-US"/>
          </a:p>
        </p:txBody>
      </p:sp>
      <p:sp>
        <p:nvSpPr>
          <p:cNvPr id="3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extLst>
      <p:ext uri="{BB962C8B-B14F-4D97-AF65-F5344CB8AC3E}">
        <p14:creationId xmlns:p14="http://schemas.microsoft.com/office/powerpoint/2010/main" val="2504800419"/>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D213EE-87AF-4FE8-9E7D-2C50F525336B}" type="slidenum">
              <a:rPr lang="en-US"/>
              <a:pPr>
                <a:defRPr/>
              </a:pPr>
              <a:t>‹#›</a:t>
            </a:fld>
            <a:endParaRPr lang="en-US"/>
          </a:p>
        </p:txBody>
      </p:sp>
      <p:sp>
        <p:nvSpPr>
          <p:cNvPr id="8" name="Slide Number Placeholder 3"/>
          <p:cNvSpPr txBox="1">
            <a:spLocks/>
          </p:cNvSpPr>
          <p:nvPr userDrawn="1"/>
        </p:nvSpPr>
        <p:spPr bwMode="auto">
          <a:xfrm>
            <a:off x="6617368" y="646095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bg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mtClean="0"/>
              <a:t>Mrs.Sajna</a:t>
            </a:r>
            <a:endParaRPr lang="en-US" dirty="0"/>
          </a:p>
        </p:txBody>
      </p:sp>
    </p:spTree>
    <p:extLst>
      <p:ext uri="{BB962C8B-B14F-4D97-AF65-F5344CB8AC3E}">
        <p14:creationId xmlns:p14="http://schemas.microsoft.com/office/powerpoint/2010/main" val="360817297"/>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2229A0-AB58-453E-80E3-33712DD0D92D}" type="slidenum">
              <a:rPr lang="en-US"/>
              <a:pPr>
                <a:defRPr/>
              </a:pPr>
              <a:t>‹#›</a:t>
            </a:fld>
            <a:endParaRPr lang="en-US"/>
          </a:p>
        </p:txBody>
      </p:sp>
      <p:sp>
        <p:nvSpPr>
          <p:cNvPr id="8" name="Slide Number Placeholder 3"/>
          <p:cNvSpPr txBox="1">
            <a:spLocks/>
          </p:cNvSpPr>
          <p:nvPr userDrawn="1"/>
        </p:nvSpPr>
        <p:spPr bwMode="auto">
          <a:xfrm>
            <a:off x="6617368" y="646095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bg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mtClean="0"/>
              <a:t>Mrs.Sajna</a:t>
            </a:r>
            <a:endParaRPr lang="en-US" dirty="0"/>
          </a:p>
        </p:txBody>
      </p:sp>
    </p:spTree>
    <p:extLst>
      <p:ext uri="{BB962C8B-B14F-4D97-AF65-F5344CB8AC3E}">
        <p14:creationId xmlns:p14="http://schemas.microsoft.com/office/powerpoint/2010/main" val="298357664"/>
      </p:ext>
    </p:extLst>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3.bin"/><Relationship Id="rId26" Type="http://schemas.openxmlformats.org/officeDocument/2006/relationships/oleObject" Target="../embeddings/oleObject7.bin"/><Relationship Id="rId39" Type="http://schemas.openxmlformats.org/officeDocument/2006/relationships/oleObject" Target="../embeddings/oleObject19.bin"/><Relationship Id="rId3" Type="http://schemas.openxmlformats.org/officeDocument/2006/relationships/slideLayout" Target="../slideLayouts/slideLayout3.xml"/><Relationship Id="rId21" Type="http://schemas.openxmlformats.org/officeDocument/2006/relationships/image" Target="../media/image4.wmf"/><Relationship Id="rId34" Type="http://schemas.openxmlformats.org/officeDocument/2006/relationships/oleObject" Target="../embeddings/oleObject14.bin"/><Relationship Id="rId42" Type="http://schemas.openxmlformats.org/officeDocument/2006/relationships/oleObject" Target="../embeddings/oleObject22.bin"/><Relationship Id="rId47" Type="http://schemas.openxmlformats.org/officeDocument/2006/relationships/oleObject" Target="../embeddings/oleObject27.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wmf"/><Relationship Id="rId25" Type="http://schemas.openxmlformats.org/officeDocument/2006/relationships/image" Target="../media/image6.wmf"/><Relationship Id="rId33" Type="http://schemas.openxmlformats.org/officeDocument/2006/relationships/oleObject" Target="../embeddings/oleObject13.bin"/><Relationship Id="rId38" Type="http://schemas.openxmlformats.org/officeDocument/2006/relationships/oleObject" Target="../embeddings/oleObject18.bin"/><Relationship Id="rId46"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oleObject" Target="../embeddings/oleObject2.bin"/><Relationship Id="rId20" Type="http://schemas.openxmlformats.org/officeDocument/2006/relationships/oleObject" Target="../embeddings/oleObject4.bin"/><Relationship Id="rId29" Type="http://schemas.openxmlformats.org/officeDocument/2006/relationships/oleObject" Target="../embeddings/oleObject9.bin"/><Relationship Id="rId41" Type="http://schemas.openxmlformats.org/officeDocument/2006/relationships/oleObject" Target="../embeddings/oleObject2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6.bin"/><Relationship Id="rId32" Type="http://schemas.openxmlformats.org/officeDocument/2006/relationships/oleObject" Target="../embeddings/oleObject12.bin"/><Relationship Id="rId37" Type="http://schemas.openxmlformats.org/officeDocument/2006/relationships/oleObject" Target="../embeddings/oleObject17.bin"/><Relationship Id="rId40" Type="http://schemas.openxmlformats.org/officeDocument/2006/relationships/oleObject" Target="../embeddings/oleObject20.bin"/><Relationship Id="rId45" Type="http://schemas.openxmlformats.org/officeDocument/2006/relationships/oleObject" Target="../embeddings/oleObject25.bin"/><Relationship Id="rId5" Type="http://schemas.openxmlformats.org/officeDocument/2006/relationships/slideLayout" Target="../slideLayouts/slideLayout5.xml"/><Relationship Id="rId15" Type="http://schemas.openxmlformats.org/officeDocument/2006/relationships/image" Target="../media/image1.wmf"/><Relationship Id="rId23" Type="http://schemas.openxmlformats.org/officeDocument/2006/relationships/image" Target="../media/image5.wmf"/><Relationship Id="rId28" Type="http://schemas.openxmlformats.org/officeDocument/2006/relationships/oleObject" Target="../embeddings/oleObject8.bin"/><Relationship Id="rId36" Type="http://schemas.openxmlformats.org/officeDocument/2006/relationships/oleObject" Target="../embeddings/oleObject16.bin"/><Relationship Id="rId10" Type="http://schemas.openxmlformats.org/officeDocument/2006/relationships/slideLayout" Target="../slideLayouts/slideLayout10.xml"/><Relationship Id="rId19" Type="http://schemas.openxmlformats.org/officeDocument/2006/relationships/image" Target="../media/image3.wmf"/><Relationship Id="rId31" Type="http://schemas.openxmlformats.org/officeDocument/2006/relationships/oleObject" Target="../embeddings/oleObject11.bin"/><Relationship Id="rId44" Type="http://schemas.openxmlformats.org/officeDocument/2006/relationships/oleObject" Target="../embeddings/oleObject24.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 Id="rId22" Type="http://schemas.openxmlformats.org/officeDocument/2006/relationships/oleObject" Target="../embeddings/oleObject5.bin"/><Relationship Id="rId27" Type="http://schemas.openxmlformats.org/officeDocument/2006/relationships/image" Target="../media/image7.wmf"/><Relationship Id="rId30" Type="http://schemas.openxmlformats.org/officeDocument/2006/relationships/oleObject" Target="../embeddings/oleObject10.bin"/><Relationship Id="rId35" Type="http://schemas.openxmlformats.org/officeDocument/2006/relationships/oleObject" Target="../embeddings/oleObject15.bin"/><Relationship Id="rId43" Type="http://schemas.openxmlformats.org/officeDocument/2006/relationships/oleObject" Target="../embeddings/oleObject23.bin"/><Relationship Id="rId48" Type="http://schemas.openxmlformats.org/officeDocument/2006/relationships/oleObject" Target="../embeddings/oleObject28.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73E999B-40CE-47BF-9018-EED351248A49}" type="slidenum">
              <a:rPr lang="en-US"/>
              <a:pPr>
                <a:defRPr/>
              </a:pPr>
              <a:t>‹#›</a:t>
            </a:fld>
            <a:endParaRPr lang="en-US"/>
          </a:p>
        </p:txBody>
      </p:sp>
      <p:sp>
        <p:nvSpPr>
          <p:cNvPr id="171015" name="Rectangle 7"/>
          <p:cNvSpPr>
            <a:spLocks noChangeArrowheads="1"/>
          </p:cNvSpPr>
          <p:nvPr userDrawn="1"/>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pPr>
              <a:defRPr/>
            </a:pPr>
            <a:endParaRPr lang="en-US"/>
          </a:p>
        </p:txBody>
      </p:sp>
      <p:sp>
        <p:nvSpPr>
          <p:cNvPr id="171016" name="Rectangle 8"/>
          <p:cNvSpPr>
            <a:spLocks noChangeArrowheads="1"/>
          </p:cNvSpPr>
          <p:nvPr userDrawn="1"/>
        </p:nvSpPr>
        <p:spPr bwMode="auto">
          <a:xfrm>
            <a:off x="457200" y="381000"/>
            <a:ext cx="8229600" cy="6019800"/>
          </a:xfrm>
          <a:prstGeom prst="rect">
            <a:avLst/>
          </a:prstGeom>
          <a:solidFill>
            <a:srgbClr val="FFFF66"/>
          </a:solidFill>
          <a:ln w="38100">
            <a:noFill/>
            <a:miter lim="800000"/>
            <a:headEnd/>
            <a:tailEnd/>
          </a:ln>
          <a:effectLst/>
        </p:spPr>
        <p:txBody>
          <a:bodyPr wrap="none" anchor="ctr"/>
          <a:lstStyle/>
          <a:p>
            <a:pPr>
              <a:defRPr/>
            </a:pPr>
            <a:endParaRPr lang="en-US"/>
          </a:p>
        </p:txBody>
      </p:sp>
      <p:graphicFrame>
        <p:nvGraphicFramePr>
          <p:cNvPr id="1026" name="Object 9"/>
          <p:cNvGraphicFramePr>
            <a:graphicFrameLocks noChangeAspect="1"/>
          </p:cNvGraphicFramePr>
          <p:nvPr userDrawn="1"/>
        </p:nvGraphicFramePr>
        <p:xfrm>
          <a:off x="228600" y="1905000"/>
          <a:ext cx="588963" cy="804863"/>
        </p:xfrm>
        <a:graphic>
          <a:graphicData uri="http://schemas.openxmlformats.org/presentationml/2006/ole">
            <mc:AlternateContent xmlns:mc="http://schemas.openxmlformats.org/markup-compatibility/2006">
              <mc:Choice xmlns:v="urn:schemas-microsoft-com:vml" Requires="v">
                <p:oleObj spid="_x0000_s1286" name="Microsoft ClipArt Gallery" r:id="rId14" imgW="508320" imgH="696240" progId="MS_ClipArt_Gallery">
                  <p:embed/>
                </p:oleObj>
              </mc:Choice>
              <mc:Fallback>
                <p:oleObj name="Microsoft ClipArt Gallery" r:id="rId14" imgW="508320" imgH="696240" progId="MS_ClipArt_Gallery">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1905000"/>
                        <a:ext cx="588963"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
          <p:cNvGraphicFramePr>
            <a:graphicFrameLocks noChangeAspect="1"/>
          </p:cNvGraphicFramePr>
          <p:nvPr userDrawn="1"/>
        </p:nvGraphicFramePr>
        <p:xfrm>
          <a:off x="228600" y="3733800"/>
          <a:ext cx="644525" cy="879475"/>
        </p:xfrm>
        <a:graphic>
          <a:graphicData uri="http://schemas.openxmlformats.org/presentationml/2006/ole">
            <mc:AlternateContent xmlns:mc="http://schemas.openxmlformats.org/markup-compatibility/2006">
              <mc:Choice xmlns:v="urn:schemas-microsoft-com:vml" Requires="v">
                <p:oleObj spid="_x0000_s1287" name="Microsoft ClipArt Gallery" r:id="rId16" imgW="508320" imgH="692640" progId="MS_ClipArt_Gallery">
                  <p:embed/>
                </p:oleObj>
              </mc:Choice>
              <mc:Fallback>
                <p:oleObj name="Microsoft ClipArt Gallery" r:id="rId16" imgW="508320" imgH="692640" progId="MS_ClipArt_Gallery">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373380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1"/>
          <p:cNvGraphicFramePr>
            <a:graphicFrameLocks noChangeAspect="1"/>
          </p:cNvGraphicFramePr>
          <p:nvPr userDrawn="1"/>
        </p:nvGraphicFramePr>
        <p:xfrm>
          <a:off x="152400" y="5791200"/>
          <a:ext cx="722313" cy="762000"/>
        </p:xfrm>
        <a:graphic>
          <a:graphicData uri="http://schemas.openxmlformats.org/presentationml/2006/ole">
            <mc:AlternateContent xmlns:mc="http://schemas.openxmlformats.org/markup-compatibility/2006">
              <mc:Choice xmlns:v="urn:schemas-microsoft-com:vml" Requires="v">
                <p:oleObj spid="_x0000_s1288" name="Microsoft ClipArt Gallery" r:id="rId18" imgW="3290760" imgH="3468960" progId="MS_ClipArt_Gallery">
                  <p:embed/>
                </p:oleObj>
              </mc:Choice>
              <mc:Fallback>
                <p:oleObj name="Microsoft ClipArt Gallery" r:id="rId18" imgW="3290760" imgH="3468960" progId="MS_ClipArt_Gallery">
                  <p:embed/>
                  <p:pic>
                    <p:nvPicPr>
                      <p:cNvPr id="0"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579120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12"/>
          <p:cNvGraphicFramePr>
            <a:graphicFrameLocks noChangeAspect="1"/>
          </p:cNvGraphicFramePr>
          <p:nvPr userDrawn="1"/>
        </p:nvGraphicFramePr>
        <p:xfrm>
          <a:off x="228600" y="990600"/>
          <a:ext cx="569913" cy="685800"/>
        </p:xfrm>
        <a:graphic>
          <a:graphicData uri="http://schemas.openxmlformats.org/presentationml/2006/ole">
            <mc:AlternateContent xmlns:mc="http://schemas.openxmlformats.org/markup-compatibility/2006">
              <mc:Choice xmlns:v="urn:schemas-microsoft-com:vml" Requires="v">
                <p:oleObj spid="_x0000_s1289" name="Microsoft ClipArt Gallery" r:id="rId20" imgW="2884680" imgH="3468960" progId="MS_ClipArt_Gallery">
                  <p:embed/>
                </p:oleObj>
              </mc:Choice>
              <mc:Fallback>
                <p:oleObj name="Microsoft ClipArt Gallery" r:id="rId20" imgW="2884680" imgH="3468960" progId="MS_ClipArt_Gallery">
                  <p:embed/>
                  <p:pic>
                    <p:nvPicPr>
                      <p:cNvPr id="0"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 y="99060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13"/>
          <p:cNvGraphicFramePr>
            <a:graphicFrameLocks noChangeAspect="1"/>
          </p:cNvGraphicFramePr>
          <p:nvPr userDrawn="1"/>
        </p:nvGraphicFramePr>
        <p:xfrm>
          <a:off x="0" y="4800600"/>
          <a:ext cx="838200" cy="820738"/>
        </p:xfrm>
        <a:graphic>
          <a:graphicData uri="http://schemas.openxmlformats.org/presentationml/2006/ole">
            <mc:AlternateContent xmlns:mc="http://schemas.openxmlformats.org/markup-compatibility/2006">
              <mc:Choice xmlns:v="urn:schemas-microsoft-com:vml" Requires="v">
                <p:oleObj spid="_x0000_s1290" name="Microsoft ClipArt Gallery" r:id="rId22" imgW="922320" imgH="903960" progId="MS_ClipArt_Gallery">
                  <p:embed/>
                </p:oleObj>
              </mc:Choice>
              <mc:Fallback>
                <p:oleObj name="Microsoft ClipArt Gallery" r:id="rId22" imgW="922320" imgH="903960" progId="MS_ClipArt_Gallery">
                  <p:embed/>
                  <p:pic>
                    <p:nvPicPr>
                      <p:cNvPr id="0" name="Object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480060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 name="Object 14"/>
          <p:cNvGraphicFramePr>
            <a:graphicFrameLocks noChangeAspect="1"/>
          </p:cNvGraphicFramePr>
          <p:nvPr userDrawn="1"/>
        </p:nvGraphicFramePr>
        <p:xfrm>
          <a:off x="228600" y="92075"/>
          <a:ext cx="762000" cy="746125"/>
        </p:xfrm>
        <a:graphic>
          <a:graphicData uri="http://schemas.openxmlformats.org/presentationml/2006/ole">
            <mc:AlternateContent xmlns:mc="http://schemas.openxmlformats.org/markup-compatibility/2006">
              <mc:Choice xmlns:v="urn:schemas-microsoft-com:vml" Requires="v">
                <p:oleObj spid="_x0000_s1291" name="Microsoft ClipArt Gallery" r:id="rId24" imgW="922320" imgH="903960" progId="MS_ClipArt_Gallery">
                  <p:embed/>
                </p:oleObj>
              </mc:Choice>
              <mc:Fallback>
                <p:oleObj name="Microsoft ClipArt Gallery" r:id="rId24" imgW="922320" imgH="903960" progId="MS_ClipArt_Gallery">
                  <p:embed/>
                  <p:pic>
                    <p:nvPicPr>
                      <p:cNvPr id="0" name="Object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8600" y="92075"/>
                        <a:ext cx="7620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 name="Object 15"/>
          <p:cNvGraphicFramePr>
            <a:graphicFrameLocks noChangeAspect="1"/>
          </p:cNvGraphicFramePr>
          <p:nvPr userDrawn="1"/>
        </p:nvGraphicFramePr>
        <p:xfrm>
          <a:off x="76200" y="2971800"/>
          <a:ext cx="685800" cy="671513"/>
        </p:xfrm>
        <a:graphic>
          <a:graphicData uri="http://schemas.openxmlformats.org/presentationml/2006/ole">
            <mc:AlternateContent xmlns:mc="http://schemas.openxmlformats.org/markup-compatibility/2006">
              <mc:Choice xmlns:v="urn:schemas-microsoft-com:vml" Requires="v">
                <p:oleObj spid="_x0000_s1292" name="Microsoft ClipArt Gallery" r:id="rId26" imgW="922320" imgH="903960" progId="MS_ClipArt_Gallery">
                  <p:embed/>
                </p:oleObj>
              </mc:Choice>
              <mc:Fallback>
                <p:oleObj name="Microsoft ClipArt Gallery" r:id="rId26" imgW="922320" imgH="903960" progId="MS_ClipArt_Gallery">
                  <p:embed/>
                  <p:pic>
                    <p:nvPicPr>
                      <p:cNvPr id="0"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200" y="297180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 name="Object 16"/>
          <p:cNvGraphicFramePr>
            <a:graphicFrameLocks noChangeAspect="1"/>
          </p:cNvGraphicFramePr>
          <p:nvPr userDrawn="1"/>
        </p:nvGraphicFramePr>
        <p:xfrm>
          <a:off x="8305800" y="2057400"/>
          <a:ext cx="588963" cy="804863"/>
        </p:xfrm>
        <a:graphic>
          <a:graphicData uri="http://schemas.openxmlformats.org/presentationml/2006/ole">
            <mc:AlternateContent xmlns:mc="http://schemas.openxmlformats.org/markup-compatibility/2006">
              <mc:Choice xmlns:v="urn:schemas-microsoft-com:vml" Requires="v">
                <p:oleObj spid="_x0000_s1293" name="Microsoft ClipArt Gallery" r:id="rId28" imgW="508320" imgH="696240" progId="MS_ClipArt_Gallery">
                  <p:embed/>
                </p:oleObj>
              </mc:Choice>
              <mc:Fallback>
                <p:oleObj name="Microsoft ClipArt Gallery" r:id="rId28" imgW="508320" imgH="696240" progId="MS_ClipArt_Gallery">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2057400"/>
                        <a:ext cx="588963"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4" name="Object 17"/>
          <p:cNvGraphicFramePr>
            <a:graphicFrameLocks noChangeAspect="1"/>
          </p:cNvGraphicFramePr>
          <p:nvPr userDrawn="1"/>
        </p:nvGraphicFramePr>
        <p:xfrm>
          <a:off x="8305800" y="3886200"/>
          <a:ext cx="644525" cy="879475"/>
        </p:xfrm>
        <a:graphic>
          <a:graphicData uri="http://schemas.openxmlformats.org/presentationml/2006/ole">
            <mc:AlternateContent xmlns:mc="http://schemas.openxmlformats.org/markup-compatibility/2006">
              <mc:Choice xmlns:v="urn:schemas-microsoft-com:vml" Requires="v">
                <p:oleObj spid="_x0000_s1294" name="Microsoft ClipArt Gallery" r:id="rId29" imgW="508320" imgH="692640" progId="MS_ClipArt_Gallery">
                  <p:embed/>
                </p:oleObj>
              </mc:Choice>
              <mc:Fallback>
                <p:oleObj name="Microsoft ClipArt Gallery" r:id="rId29" imgW="508320" imgH="692640" progId="MS_ClipArt_Gallery">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05800" y="388620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5" name="Object 18"/>
          <p:cNvGraphicFramePr>
            <a:graphicFrameLocks noChangeAspect="1"/>
          </p:cNvGraphicFramePr>
          <p:nvPr userDrawn="1"/>
        </p:nvGraphicFramePr>
        <p:xfrm>
          <a:off x="8153400" y="6096000"/>
          <a:ext cx="722313" cy="762000"/>
        </p:xfrm>
        <a:graphic>
          <a:graphicData uri="http://schemas.openxmlformats.org/presentationml/2006/ole">
            <mc:AlternateContent xmlns:mc="http://schemas.openxmlformats.org/markup-compatibility/2006">
              <mc:Choice xmlns:v="urn:schemas-microsoft-com:vml" Requires="v">
                <p:oleObj spid="_x0000_s1295" name="Microsoft ClipArt Gallery" r:id="rId30" imgW="3290760" imgH="3468960" progId="MS_ClipArt_Gallery">
                  <p:embed/>
                </p:oleObj>
              </mc:Choice>
              <mc:Fallback>
                <p:oleObj name="Microsoft ClipArt Gallery" r:id="rId30" imgW="3290760" imgH="3468960" progId="MS_ClipArt_Gallery">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3400" y="609600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6" name="Object 19"/>
          <p:cNvGraphicFramePr>
            <a:graphicFrameLocks noChangeAspect="1"/>
          </p:cNvGraphicFramePr>
          <p:nvPr userDrawn="1"/>
        </p:nvGraphicFramePr>
        <p:xfrm>
          <a:off x="8305800" y="1143000"/>
          <a:ext cx="569913" cy="685800"/>
        </p:xfrm>
        <a:graphic>
          <a:graphicData uri="http://schemas.openxmlformats.org/presentationml/2006/ole">
            <mc:AlternateContent xmlns:mc="http://schemas.openxmlformats.org/markup-compatibility/2006">
              <mc:Choice xmlns:v="urn:schemas-microsoft-com:vml" Requires="v">
                <p:oleObj spid="_x0000_s1296" name="Microsoft ClipArt Gallery" r:id="rId31" imgW="2884680" imgH="3468960" progId="MS_ClipArt_Gallery">
                  <p:embed/>
                </p:oleObj>
              </mc:Choice>
              <mc:Fallback>
                <p:oleObj name="Microsoft ClipArt Gallery" r:id="rId31" imgW="2884680" imgH="3468960" progId="MS_ClipArt_Gallery">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05800" y="114300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7" name="Object 20"/>
          <p:cNvGraphicFramePr>
            <a:graphicFrameLocks noChangeAspect="1"/>
          </p:cNvGraphicFramePr>
          <p:nvPr userDrawn="1"/>
        </p:nvGraphicFramePr>
        <p:xfrm>
          <a:off x="8305800" y="5029200"/>
          <a:ext cx="838200" cy="820738"/>
        </p:xfrm>
        <a:graphic>
          <a:graphicData uri="http://schemas.openxmlformats.org/presentationml/2006/ole">
            <mc:AlternateContent xmlns:mc="http://schemas.openxmlformats.org/markup-compatibility/2006">
              <mc:Choice xmlns:v="urn:schemas-microsoft-com:vml" Requires="v">
                <p:oleObj spid="_x0000_s1297" name="Microsoft ClipArt Gallery" r:id="rId32" imgW="922320" imgH="903960" progId="MS_ClipArt_Gallery">
                  <p:embed/>
                </p:oleObj>
              </mc:Choice>
              <mc:Fallback>
                <p:oleObj name="Microsoft ClipArt Gallery" r:id="rId32" imgW="922320" imgH="903960" progId="MS_ClipArt_Gallery">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05800" y="502920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8" name="Object 21"/>
          <p:cNvGraphicFramePr>
            <a:graphicFrameLocks noChangeAspect="1"/>
          </p:cNvGraphicFramePr>
          <p:nvPr userDrawn="1"/>
        </p:nvGraphicFramePr>
        <p:xfrm>
          <a:off x="8153400" y="152400"/>
          <a:ext cx="762000" cy="746125"/>
        </p:xfrm>
        <a:graphic>
          <a:graphicData uri="http://schemas.openxmlformats.org/presentationml/2006/ole">
            <mc:AlternateContent xmlns:mc="http://schemas.openxmlformats.org/markup-compatibility/2006">
              <mc:Choice xmlns:v="urn:schemas-microsoft-com:vml" Requires="v">
                <p:oleObj spid="_x0000_s1298" name="Microsoft ClipArt Gallery" r:id="rId33" imgW="922320" imgH="903960" progId="MS_ClipArt_Gallery">
                  <p:embed/>
                </p:oleObj>
              </mc:Choice>
              <mc:Fallback>
                <p:oleObj name="Microsoft ClipArt Gallery" r:id="rId33" imgW="922320" imgH="903960" progId="MS_ClipArt_Gallery">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53400" y="152400"/>
                        <a:ext cx="7620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9" name="Object 22"/>
          <p:cNvGraphicFramePr>
            <a:graphicFrameLocks noChangeAspect="1"/>
          </p:cNvGraphicFramePr>
          <p:nvPr userDrawn="1"/>
        </p:nvGraphicFramePr>
        <p:xfrm>
          <a:off x="8153400" y="3048000"/>
          <a:ext cx="685800" cy="671513"/>
        </p:xfrm>
        <a:graphic>
          <a:graphicData uri="http://schemas.openxmlformats.org/presentationml/2006/ole">
            <mc:AlternateContent xmlns:mc="http://schemas.openxmlformats.org/markup-compatibility/2006">
              <mc:Choice xmlns:v="urn:schemas-microsoft-com:vml" Requires="v">
                <p:oleObj spid="_x0000_s1299" name="Microsoft ClipArt Gallery" r:id="rId34" imgW="922320" imgH="903960" progId="MS_ClipArt_Gallery">
                  <p:embed/>
                </p:oleObj>
              </mc:Choice>
              <mc:Fallback>
                <p:oleObj name="Microsoft ClipArt Gallery" r:id="rId34" imgW="922320" imgH="903960" progId="MS_ClipArt_Gallery">
                  <p:embed/>
                  <p:pic>
                    <p:nvPicPr>
                      <p:cNvPr id="0"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53400" y="304800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0" name="Object 23"/>
          <p:cNvGraphicFramePr>
            <a:graphicFrameLocks noChangeAspect="1"/>
          </p:cNvGraphicFramePr>
          <p:nvPr userDrawn="1"/>
        </p:nvGraphicFramePr>
        <p:xfrm>
          <a:off x="3200400" y="0"/>
          <a:ext cx="588963" cy="804863"/>
        </p:xfrm>
        <a:graphic>
          <a:graphicData uri="http://schemas.openxmlformats.org/presentationml/2006/ole">
            <mc:AlternateContent xmlns:mc="http://schemas.openxmlformats.org/markup-compatibility/2006">
              <mc:Choice xmlns:v="urn:schemas-microsoft-com:vml" Requires="v">
                <p:oleObj spid="_x0000_s1300" name="Microsoft ClipArt Gallery" r:id="rId35" imgW="508320" imgH="696240" progId="MS_ClipArt_Gallery">
                  <p:embed/>
                </p:oleObj>
              </mc:Choice>
              <mc:Fallback>
                <p:oleObj name="Microsoft ClipArt Gallery" r:id="rId35" imgW="508320" imgH="696240" progId="MS_ClipArt_Gallery">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0"/>
                        <a:ext cx="588963"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1" name="Object 24"/>
          <p:cNvGraphicFramePr>
            <a:graphicFrameLocks noChangeAspect="1"/>
          </p:cNvGraphicFramePr>
          <p:nvPr userDrawn="1"/>
        </p:nvGraphicFramePr>
        <p:xfrm>
          <a:off x="5181600" y="0"/>
          <a:ext cx="644525" cy="879475"/>
        </p:xfrm>
        <a:graphic>
          <a:graphicData uri="http://schemas.openxmlformats.org/presentationml/2006/ole">
            <mc:AlternateContent xmlns:mc="http://schemas.openxmlformats.org/markup-compatibility/2006">
              <mc:Choice xmlns:v="urn:schemas-microsoft-com:vml" Requires="v">
                <p:oleObj spid="_x0000_s1301" name="Microsoft ClipArt Gallery" r:id="rId36" imgW="508320" imgH="692640" progId="MS_ClipArt_Gallery">
                  <p:embed/>
                </p:oleObj>
              </mc:Choice>
              <mc:Fallback>
                <p:oleObj name="Microsoft ClipArt Gallery" r:id="rId36" imgW="508320" imgH="692640" progId="MS_ClipArt_Gallery">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2" name="Object 25"/>
          <p:cNvGraphicFramePr>
            <a:graphicFrameLocks noChangeAspect="1"/>
          </p:cNvGraphicFramePr>
          <p:nvPr userDrawn="1"/>
        </p:nvGraphicFramePr>
        <p:xfrm>
          <a:off x="1143000" y="0"/>
          <a:ext cx="722313" cy="762000"/>
        </p:xfrm>
        <a:graphic>
          <a:graphicData uri="http://schemas.openxmlformats.org/presentationml/2006/ole">
            <mc:AlternateContent xmlns:mc="http://schemas.openxmlformats.org/markup-compatibility/2006">
              <mc:Choice xmlns:v="urn:schemas-microsoft-com:vml" Requires="v">
                <p:oleObj spid="_x0000_s1302" name="Microsoft ClipArt Gallery" r:id="rId37" imgW="3290760" imgH="3468960" progId="MS_ClipArt_Gallery">
                  <p:embed/>
                </p:oleObj>
              </mc:Choice>
              <mc:Fallback>
                <p:oleObj name="Microsoft ClipArt Gallery" r:id="rId37" imgW="3290760" imgH="3468960" progId="MS_ClipArt_Gallery">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3000" y="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3" name="Object 26"/>
          <p:cNvGraphicFramePr>
            <a:graphicFrameLocks noChangeAspect="1"/>
          </p:cNvGraphicFramePr>
          <p:nvPr userDrawn="1"/>
        </p:nvGraphicFramePr>
        <p:xfrm>
          <a:off x="7239000" y="0"/>
          <a:ext cx="569913" cy="685800"/>
        </p:xfrm>
        <a:graphic>
          <a:graphicData uri="http://schemas.openxmlformats.org/presentationml/2006/ole">
            <mc:AlternateContent xmlns:mc="http://schemas.openxmlformats.org/markup-compatibility/2006">
              <mc:Choice xmlns:v="urn:schemas-microsoft-com:vml" Requires="v">
                <p:oleObj spid="_x0000_s1303" name="Microsoft ClipArt Gallery" r:id="rId38" imgW="2884680" imgH="3468960" progId="MS_ClipArt_Gallery">
                  <p:embed/>
                </p:oleObj>
              </mc:Choice>
              <mc:Fallback>
                <p:oleObj name="Microsoft ClipArt Gallery" r:id="rId38" imgW="2884680" imgH="3468960" progId="MS_ClipArt_Gallery">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39000" y="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 name="Object 27"/>
          <p:cNvGraphicFramePr>
            <a:graphicFrameLocks noChangeAspect="1"/>
          </p:cNvGraphicFramePr>
          <p:nvPr userDrawn="1"/>
        </p:nvGraphicFramePr>
        <p:xfrm>
          <a:off x="2057400" y="0"/>
          <a:ext cx="838200" cy="820738"/>
        </p:xfrm>
        <a:graphic>
          <a:graphicData uri="http://schemas.openxmlformats.org/presentationml/2006/ole">
            <mc:AlternateContent xmlns:mc="http://schemas.openxmlformats.org/markup-compatibility/2006">
              <mc:Choice xmlns:v="urn:schemas-microsoft-com:vml" Requires="v">
                <p:oleObj spid="_x0000_s1304" name="Microsoft ClipArt Gallery" r:id="rId39" imgW="922320" imgH="903960" progId="MS_ClipArt_Gallery">
                  <p:embed/>
                </p:oleObj>
              </mc:Choice>
              <mc:Fallback>
                <p:oleObj name="Microsoft ClipArt Gallery" r:id="rId39" imgW="922320" imgH="903960" progId="MS_ClipArt_Gallery">
                  <p:embed/>
                  <p:pic>
                    <p:nvPicPr>
                      <p:cNvPr id="0" name="Object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7400" y="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5" name="Object 28"/>
          <p:cNvGraphicFramePr>
            <a:graphicFrameLocks noChangeAspect="1"/>
          </p:cNvGraphicFramePr>
          <p:nvPr userDrawn="1"/>
        </p:nvGraphicFramePr>
        <p:xfrm>
          <a:off x="4038600" y="0"/>
          <a:ext cx="838200" cy="820738"/>
        </p:xfrm>
        <a:graphic>
          <a:graphicData uri="http://schemas.openxmlformats.org/presentationml/2006/ole">
            <mc:AlternateContent xmlns:mc="http://schemas.openxmlformats.org/markup-compatibility/2006">
              <mc:Choice xmlns:v="urn:schemas-microsoft-com:vml" Requires="v">
                <p:oleObj spid="_x0000_s1305" name="Microsoft ClipArt Gallery" r:id="rId40" imgW="922320" imgH="903960" progId="MS_ClipArt_Gallery">
                  <p:embed/>
                </p:oleObj>
              </mc:Choice>
              <mc:Fallback>
                <p:oleObj name="Microsoft ClipArt Gallery" r:id="rId40" imgW="922320" imgH="903960" progId="MS_ClipArt_Gallery">
                  <p:embed/>
                  <p:pic>
                    <p:nvPicPr>
                      <p:cNvPr id="0" name="Object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6" name="Object 29"/>
          <p:cNvGraphicFramePr>
            <a:graphicFrameLocks noChangeAspect="1"/>
          </p:cNvGraphicFramePr>
          <p:nvPr userDrawn="1"/>
        </p:nvGraphicFramePr>
        <p:xfrm>
          <a:off x="6248400" y="0"/>
          <a:ext cx="685800" cy="671513"/>
        </p:xfrm>
        <a:graphic>
          <a:graphicData uri="http://schemas.openxmlformats.org/presentationml/2006/ole">
            <mc:AlternateContent xmlns:mc="http://schemas.openxmlformats.org/markup-compatibility/2006">
              <mc:Choice xmlns:v="urn:schemas-microsoft-com:vml" Requires="v">
                <p:oleObj spid="_x0000_s1306" name="Microsoft ClipArt Gallery" r:id="rId41" imgW="922320" imgH="903960" progId="MS_ClipArt_Gallery">
                  <p:embed/>
                </p:oleObj>
              </mc:Choice>
              <mc:Fallback>
                <p:oleObj name="Microsoft ClipArt Gallery" r:id="rId41" imgW="922320" imgH="903960" progId="MS_ClipArt_Gallery">
                  <p:embed/>
                  <p:pic>
                    <p:nvPicPr>
                      <p:cNvPr id="0" name="Object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48400" y="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7" name="Object 30"/>
          <p:cNvGraphicFramePr>
            <a:graphicFrameLocks noChangeAspect="1"/>
          </p:cNvGraphicFramePr>
          <p:nvPr userDrawn="1"/>
        </p:nvGraphicFramePr>
        <p:xfrm>
          <a:off x="7162800" y="6053138"/>
          <a:ext cx="588963" cy="804862"/>
        </p:xfrm>
        <a:graphic>
          <a:graphicData uri="http://schemas.openxmlformats.org/presentationml/2006/ole">
            <mc:AlternateContent xmlns:mc="http://schemas.openxmlformats.org/markup-compatibility/2006">
              <mc:Choice xmlns:v="urn:schemas-microsoft-com:vml" Requires="v">
                <p:oleObj spid="_x0000_s1307" name="Microsoft ClipArt Gallery" r:id="rId42" imgW="508320" imgH="696240" progId="MS_ClipArt_Gallery">
                  <p:embed/>
                </p:oleObj>
              </mc:Choice>
              <mc:Fallback>
                <p:oleObj name="Microsoft ClipArt Gallery" r:id="rId42" imgW="508320" imgH="696240" progId="MS_ClipArt_Gallery">
                  <p:embed/>
                  <p:pic>
                    <p:nvPicPr>
                      <p:cNvPr id="0"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6053138"/>
                        <a:ext cx="588963"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8" name="Object 31"/>
          <p:cNvGraphicFramePr>
            <a:graphicFrameLocks noChangeAspect="1"/>
          </p:cNvGraphicFramePr>
          <p:nvPr userDrawn="1"/>
        </p:nvGraphicFramePr>
        <p:xfrm>
          <a:off x="5105400" y="5791200"/>
          <a:ext cx="644525" cy="879475"/>
        </p:xfrm>
        <a:graphic>
          <a:graphicData uri="http://schemas.openxmlformats.org/presentationml/2006/ole">
            <mc:AlternateContent xmlns:mc="http://schemas.openxmlformats.org/markup-compatibility/2006">
              <mc:Choice xmlns:v="urn:schemas-microsoft-com:vml" Requires="v">
                <p:oleObj spid="_x0000_s1308" name="Microsoft ClipArt Gallery" r:id="rId43" imgW="508320" imgH="692640" progId="MS_ClipArt_Gallery">
                  <p:embed/>
                </p:oleObj>
              </mc:Choice>
              <mc:Fallback>
                <p:oleObj name="Microsoft ClipArt Gallery" r:id="rId43" imgW="508320" imgH="692640" progId="MS_ClipArt_Gallery">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5400" y="5791200"/>
                        <a:ext cx="6445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 name="Object 32"/>
          <p:cNvGraphicFramePr>
            <a:graphicFrameLocks noChangeAspect="1"/>
          </p:cNvGraphicFramePr>
          <p:nvPr userDrawn="1"/>
        </p:nvGraphicFramePr>
        <p:xfrm>
          <a:off x="3886200" y="5867400"/>
          <a:ext cx="722313" cy="762000"/>
        </p:xfrm>
        <a:graphic>
          <a:graphicData uri="http://schemas.openxmlformats.org/presentationml/2006/ole">
            <mc:AlternateContent xmlns:mc="http://schemas.openxmlformats.org/markup-compatibility/2006">
              <mc:Choice xmlns:v="urn:schemas-microsoft-com:vml" Requires="v">
                <p:oleObj spid="_x0000_s1309" name="Microsoft ClipArt Gallery" r:id="rId44" imgW="3290760" imgH="3468960" progId="MS_ClipArt_Gallery">
                  <p:embed/>
                </p:oleObj>
              </mc:Choice>
              <mc:Fallback>
                <p:oleObj name="Microsoft ClipArt Gallery" r:id="rId44" imgW="3290760" imgH="3468960" progId="MS_ClipArt_Gallery">
                  <p:embed/>
                  <p:pic>
                    <p:nvPicPr>
                      <p:cNvPr id="0"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6200" y="5867400"/>
                        <a:ext cx="7223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0" name="Object 33"/>
          <p:cNvGraphicFramePr>
            <a:graphicFrameLocks noChangeAspect="1"/>
          </p:cNvGraphicFramePr>
          <p:nvPr userDrawn="1"/>
        </p:nvGraphicFramePr>
        <p:xfrm>
          <a:off x="2057400" y="5943600"/>
          <a:ext cx="569913" cy="685800"/>
        </p:xfrm>
        <a:graphic>
          <a:graphicData uri="http://schemas.openxmlformats.org/presentationml/2006/ole">
            <mc:AlternateContent xmlns:mc="http://schemas.openxmlformats.org/markup-compatibility/2006">
              <mc:Choice xmlns:v="urn:schemas-microsoft-com:vml" Requires="v">
                <p:oleObj spid="_x0000_s1310" name="Microsoft ClipArt Gallery" r:id="rId45" imgW="2884680" imgH="3468960" progId="MS_ClipArt_Gallery">
                  <p:embed/>
                </p:oleObj>
              </mc:Choice>
              <mc:Fallback>
                <p:oleObj name="Microsoft ClipArt Gallery" r:id="rId45" imgW="2884680" imgH="3468960" progId="MS_ClipArt_Gallery">
                  <p:embed/>
                  <p:pic>
                    <p:nvPicPr>
                      <p:cNvPr id="0" name="Object 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57400" y="5943600"/>
                        <a:ext cx="5699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1" name="Object 34"/>
          <p:cNvGraphicFramePr>
            <a:graphicFrameLocks noChangeAspect="1"/>
          </p:cNvGraphicFramePr>
          <p:nvPr userDrawn="1"/>
        </p:nvGraphicFramePr>
        <p:xfrm>
          <a:off x="2819400" y="5867400"/>
          <a:ext cx="838200" cy="820738"/>
        </p:xfrm>
        <a:graphic>
          <a:graphicData uri="http://schemas.openxmlformats.org/presentationml/2006/ole">
            <mc:AlternateContent xmlns:mc="http://schemas.openxmlformats.org/markup-compatibility/2006">
              <mc:Choice xmlns:v="urn:schemas-microsoft-com:vml" Requires="v">
                <p:oleObj spid="_x0000_s1311" name="Microsoft ClipArt Gallery" r:id="rId46" imgW="922320" imgH="903960" progId="MS_ClipArt_Gallery">
                  <p:embed/>
                </p:oleObj>
              </mc:Choice>
              <mc:Fallback>
                <p:oleObj name="Microsoft ClipArt Gallery" r:id="rId46" imgW="922320" imgH="903960" progId="MS_ClipArt_Gallery">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867400"/>
                        <a:ext cx="8382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2" name="Object 35"/>
          <p:cNvGraphicFramePr>
            <a:graphicFrameLocks noChangeAspect="1"/>
          </p:cNvGraphicFramePr>
          <p:nvPr userDrawn="1"/>
        </p:nvGraphicFramePr>
        <p:xfrm>
          <a:off x="990600" y="5867400"/>
          <a:ext cx="762000" cy="746125"/>
        </p:xfrm>
        <a:graphic>
          <a:graphicData uri="http://schemas.openxmlformats.org/presentationml/2006/ole">
            <mc:AlternateContent xmlns:mc="http://schemas.openxmlformats.org/markup-compatibility/2006">
              <mc:Choice xmlns:v="urn:schemas-microsoft-com:vml" Requires="v">
                <p:oleObj spid="_x0000_s1312" name="Microsoft ClipArt Gallery" r:id="rId47" imgW="922320" imgH="903960" progId="MS_ClipArt_Gallery">
                  <p:embed/>
                </p:oleObj>
              </mc:Choice>
              <mc:Fallback>
                <p:oleObj name="Microsoft ClipArt Gallery" r:id="rId47" imgW="922320" imgH="903960" progId="MS_ClipArt_Gallery">
                  <p:embed/>
                  <p:pic>
                    <p:nvPicPr>
                      <p:cNvPr id="0" name="Object 3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90600" y="5867400"/>
                        <a:ext cx="7620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3" name="Object 36"/>
          <p:cNvGraphicFramePr>
            <a:graphicFrameLocks noChangeAspect="1"/>
          </p:cNvGraphicFramePr>
          <p:nvPr userDrawn="1"/>
        </p:nvGraphicFramePr>
        <p:xfrm>
          <a:off x="6096000" y="6019800"/>
          <a:ext cx="685800" cy="671513"/>
        </p:xfrm>
        <a:graphic>
          <a:graphicData uri="http://schemas.openxmlformats.org/presentationml/2006/ole">
            <mc:AlternateContent xmlns:mc="http://schemas.openxmlformats.org/markup-compatibility/2006">
              <mc:Choice xmlns:v="urn:schemas-microsoft-com:vml" Requires="v">
                <p:oleObj spid="_x0000_s1313" name="Microsoft ClipArt Gallery" r:id="rId48" imgW="922320" imgH="903960" progId="MS_ClipArt_Gallery">
                  <p:embed/>
                </p:oleObj>
              </mc:Choice>
              <mc:Fallback>
                <p:oleObj name="Microsoft ClipArt Gallery" r:id="rId48" imgW="922320" imgH="903960" progId="MS_ClipArt_Gallery">
                  <p:embed/>
                  <p:pic>
                    <p:nvPicPr>
                      <p:cNvPr id="0" name="Object 3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96000" y="6019800"/>
                        <a:ext cx="6858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5"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i.hkbu.edu.hk/scilab/math/Cauchy.jpe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2.png"/><Relationship Id="rId3" Type="http://schemas.openxmlformats.org/officeDocument/2006/relationships/image" Target="../media/image16.jpeg"/><Relationship Id="rId7" Type="http://schemas.openxmlformats.org/officeDocument/2006/relationships/image" Target="../media/image13.jpeg"/><Relationship Id="rId12"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36.jpeg"/><Relationship Id="rId5" Type="http://schemas.openxmlformats.org/officeDocument/2006/relationships/hyperlink" Target="javascript:enlarge('Archimedes_2.jpeg')" TargetMode="External"/><Relationship Id="rId15" Type="http://schemas.openxmlformats.org/officeDocument/2006/relationships/image" Target="../media/image24.jpeg"/><Relationship Id="rId10"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9.jpeg"/><Relationship Id="rId1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85800" y="990600"/>
            <a:ext cx="7620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4000">
                <a:solidFill>
                  <a:srgbClr val="000000"/>
                </a:solidFill>
                <a:latin typeface="Brush Script MT" pitchFamily="66" charset="0"/>
              </a:rPr>
              <a:t>“The knowledge of which geometry aims is the knowledge of the eternal.” </a:t>
            </a:r>
            <a:br>
              <a:rPr lang="en-US" sz="4000">
                <a:solidFill>
                  <a:srgbClr val="000000"/>
                </a:solidFill>
                <a:latin typeface="Brush Script MT" pitchFamily="66" charset="0"/>
              </a:rPr>
            </a:br>
            <a:endParaRPr lang="en-US" sz="4000">
              <a:solidFill>
                <a:srgbClr val="000000"/>
              </a:solidFill>
              <a:latin typeface="Brush Script MT" pitchFamily="66" charset="0"/>
            </a:endParaRPr>
          </a:p>
        </p:txBody>
      </p:sp>
      <p:sp>
        <p:nvSpPr>
          <p:cNvPr id="12291" name="Rectangle 1"/>
          <p:cNvSpPr>
            <a:spLocks noChangeArrowheads="1"/>
          </p:cNvSpPr>
          <p:nvPr/>
        </p:nvSpPr>
        <p:spPr bwMode="auto">
          <a:xfrm>
            <a:off x="914400" y="4191000"/>
            <a:ext cx="495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p>
            <a:pPr eaLnBrk="1" hangingPunct="1"/>
            <a:r>
              <a:rPr lang="en-US" sz="3200" b="1">
                <a:solidFill>
                  <a:srgbClr val="000000"/>
                </a:solidFill>
                <a:latin typeface="Times New Roman" pitchFamily="18" charset="0"/>
              </a:rPr>
              <a:t>PLATO</a:t>
            </a:r>
          </a:p>
          <a:p>
            <a:pPr eaLnBrk="1" hangingPunct="1"/>
            <a:r>
              <a:rPr lang="en-US" sz="3200" b="1">
                <a:solidFill>
                  <a:srgbClr val="000000"/>
                </a:solidFill>
                <a:latin typeface="Times New Roman" pitchFamily="18" charset="0"/>
              </a:rPr>
              <a:t>Maker of mathematicians</a:t>
            </a:r>
            <a:endParaRPr lang="en-US" sz="4400" b="1">
              <a:solidFill>
                <a:srgbClr val="000000"/>
              </a:solidFill>
              <a:latin typeface="Times New Roman" pitchFamily="18" charset="0"/>
            </a:endParaRPr>
          </a:p>
          <a:p>
            <a:endParaRPr lang="en-US" sz="3600">
              <a:solidFill>
                <a:srgbClr val="000000"/>
              </a:solidFill>
            </a:endParaRPr>
          </a:p>
        </p:txBody>
      </p:sp>
      <p:pic>
        <p:nvPicPr>
          <p:cNvPr id="12292" name="Picture 2" descr="C:\Documents and Settings\santosh\My Documents\my files\MY TREASURE\SAJ\Plato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2336800" cy="3200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Documents and Settings\santosh\My Documents\my files\MY TREASURE\SAJ\Plato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2336800" cy="3200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Right)">
                                      <p:cBhvr>
                                        <p:cTn id="7" dur="2000"/>
                                        <p:tgtEl>
                                          <p:spTgt spid="1229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checkerboard(across)">
                                      <p:cBhvr>
                                        <p:cTn id="11" dur="500"/>
                                        <p:tgtEl>
                                          <p:spTgt spid="12292"/>
                                        </p:tgtEl>
                                      </p:cBhvr>
                                    </p:animEffect>
                                  </p:childTnLst>
                                </p:cTn>
                              </p:par>
                            </p:childTnLst>
                          </p:cTn>
                        </p:par>
                        <p:par>
                          <p:cTn id="12" fill="hold" nodeType="afterGroup">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checkerboard(across)">
                                      <p:cBhvr>
                                        <p:cTn id="15" dur="500"/>
                                        <p:tgtEl>
                                          <p:spTgt spid="12291"/>
                                        </p:tgtEl>
                                      </p:cBhvr>
                                    </p:animEffect>
                                  </p:childTnLst>
                                </p:cTn>
                              </p:par>
                            </p:childTnLst>
                          </p:cTn>
                        </p:par>
                        <p:par>
                          <p:cTn id="16" fill="hold" nodeType="afterGroup">
                            <p:stCondLst>
                              <p:cond delay="3000"/>
                            </p:stCondLst>
                            <p:childTnLst>
                              <p:par>
                                <p:cTn id="17" presetID="2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362200" y="5029200"/>
            <a:ext cx="2568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latin typeface="Algerian" pitchFamily="82" charset="0"/>
              </a:rPr>
              <a:t>Pythagoras </a:t>
            </a:r>
          </a:p>
        </p:txBody>
      </p:sp>
      <p:sp>
        <p:nvSpPr>
          <p:cNvPr id="181253" name="Text Box 5"/>
          <p:cNvSpPr txBox="1">
            <a:spLocks noChangeArrowheads="1"/>
          </p:cNvSpPr>
          <p:nvPr/>
        </p:nvSpPr>
        <p:spPr bwMode="auto">
          <a:xfrm>
            <a:off x="762000" y="1219200"/>
            <a:ext cx="46942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Script MT Bold" pitchFamily="66" charset="0"/>
              </a:rPr>
              <a:t>“Time is the soul of this world.”</a:t>
            </a:r>
            <a:br>
              <a:rPr lang="en-US" sz="2800" b="1">
                <a:latin typeface="Script MT Bold" pitchFamily="66" charset="0"/>
              </a:rPr>
            </a:br>
            <a:r>
              <a:rPr lang="en-US" sz="2800" b="1">
                <a:latin typeface="Script MT Bold" pitchFamily="66" charset="0"/>
              </a:rPr>
              <a:t/>
            </a:r>
            <a:br>
              <a:rPr lang="en-US" sz="2800" b="1">
                <a:latin typeface="Script MT Bold" pitchFamily="66" charset="0"/>
              </a:rPr>
            </a:br>
            <a:endParaRPr lang="en-US" sz="2800" b="1">
              <a:latin typeface="Script MT Bold" pitchFamily="66" charset="0"/>
            </a:endParaRPr>
          </a:p>
        </p:txBody>
      </p:sp>
      <p:pic>
        <p:nvPicPr>
          <p:cNvPr id="181254" name="Picture 6" descr="pythago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2752725" cy="3962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slide(fromRight)">
                                      <p:cBhvr>
                                        <p:cTn id="7" dur="3000"/>
                                        <p:tgtEl>
                                          <p:spTgt spid="181253"/>
                                        </p:tgtEl>
                                      </p:cBhvr>
                                    </p:animEffect>
                                  </p:childTnLst>
                                </p:cTn>
                              </p:par>
                            </p:childTnLst>
                          </p:cTn>
                        </p:par>
                        <p:par>
                          <p:cTn id="8" fill="hold" nodeType="afterGroup">
                            <p:stCondLst>
                              <p:cond delay="3000"/>
                            </p:stCondLst>
                            <p:childTnLst>
                              <p:par>
                                <p:cTn id="9" presetID="5" presetClass="entr" presetSubtype="10" fill="hold" nodeType="afterEffect">
                                  <p:stCondLst>
                                    <p:cond delay="0"/>
                                  </p:stCondLst>
                                  <p:childTnLst>
                                    <p:set>
                                      <p:cBhvr>
                                        <p:cTn id="10" dur="1" fill="hold">
                                          <p:stCondLst>
                                            <p:cond delay="0"/>
                                          </p:stCondLst>
                                        </p:cTn>
                                        <p:tgtEl>
                                          <p:spTgt spid="181254"/>
                                        </p:tgtEl>
                                        <p:attrNameLst>
                                          <p:attrName>style.visibility</p:attrName>
                                        </p:attrNameLst>
                                      </p:cBhvr>
                                      <p:to>
                                        <p:strVal val="visible"/>
                                      </p:to>
                                    </p:set>
                                    <p:animEffect transition="in" filter="checkerboard(across)">
                                      <p:cBhvr>
                                        <p:cTn id="11" dur="3000"/>
                                        <p:tgtEl>
                                          <p:spTgt spid="181254"/>
                                        </p:tgtEl>
                                      </p:cBhvr>
                                    </p:animEffect>
                                  </p:childTnLst>
                                </p:cTn>
                              </p:par>
                            </p:childTnLst>
                          </p:cTn>
                        </p:par>
                        <p:par>
                          <p:cTn id="12" fill="hold" nodeType="afterGroup">
                            <p:stCondLst>
                              <p:cond delay="6000"/>
                            </p:stCondLst>
                            <p:childTnLst>
                              <p:par>
                                <p:cTn id="13" presetID="5" presetClass="entr" presetSubtype="10" fill="hold" grpId="0" nodeType="afterEffect">
                                  <p:stCondLst>
                                    <p:cond delay="0"/>
                                  </p:stCondLst>
                                  <p:childTnLst>
                                    <p:set>
                                      <p:cBhvr>
                                        <p:cTn id="14" dur="1" fill="hold">
                                          <p:stCondLst>
                                            <p:cond delay="0"/>
                                          </p:stCondLst>
                                        </p:cTn>
                                        <p:tgtEl>
                                          <p:spTgt spid="181252"/>
                                        </p:tgtEl>
                                        <p:attrNameLst>
                                          <p:attrName>style.visibility</p:attrName>
                                        </p:attrNameLst>
                                      </p:cBhvr>
                                      <p:to>
                                        <p:strVal val="visible"/>
                                      </p:to>
                                    </p:set>
                                    <p:animEffect transition="in" filter="checkerboard(across)">
                                      <p:cBhvr>
                                        <p:cTn id="15" dur="500"/>
                                        <p:tgtEl>
                                          <p:spTgt spid="181252"/>
                                        </p:tgtEl>
                                      </p:cBhvr>
                                    </p:animEffect>
                                  </p:childTnLst>
                                </p:cTn>
                              </p:par>
                            </p:childTnLst>
                          </p:cTn>
                        </p:par>
                        <p:par>
                          <p:cTn id="16" fill="hold" nodeType="afterGroup">
                            <p:stCondLst>
                              <p:cond delay="6500"/>
                            </p:stCondLst>
                            <p:childTnLst>
                              <p:par>
                                <p:cTn id="17" presetID="1" presetClass="entr" presetSubtype="0" fill="hold" nodeType="afterEffect">
                                  <p:stCondLst>
                                    <p:cond delay="0"/>
                                  </p:stCondLst>
                                  <p:childTnLst>
                                    <p:set>
                                      <p:cBhvr>
                                        <p:cTn id="18" dur="1" fill="hold">
                                          <p:stCondLst>
                                            <p:cond delay="0"/>
                                          </p:stCondLst>
                                        </p:cTn>
                                        <p:tgtEl>
                                          <p:spTgt spid="181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Text Box 4"/>
          <p:cNvSpPr txBox="1">
            <a:spLocks noChangeArrowheads="1"/>
          </p:cNvSpPr>
          <p:nvPr/>
        </p:nvSpPr>
        <p:spPr bwMode="auto">
          <a:xfrm>
            <a:off x="1066800" y="8382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Script MT Bold" pitchFamily="66" charset="0"/>
              </a:rPr>
              <a:t>“The book of nature is written in the language of Mathematics”</a:t>
            </a:r>
          </a:p>
        </p:txBody>
      </p:sp>
      <p:pic>
        <p:nvPicPr>
          <p:cNvPr id="178181" name="Picture 5" descr="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630613" cy="40862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8182" name="Rectangle 6"/>
          <p:cNvSpPr>
            <a:spLocks noChangeArrowheads="1"/>
          </p:cNvSpPr>
          <p:nvPr/>
        </p:nvSpPr>
        <p:spPr bwMode="auto">
          <a:xfrm>
            <a:off x="2209800" y="5105400"/>
            <a:ext cx="1638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800">
                <a:latin typeface="Algerian" pitchFamily="82" charset="0"/>
              </a:rPr>
              <a:t>Galileo</a:t>
            </a:r>
          </a:p>
        </p:txBody>
      </p:sp>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slide(fromRight)">
                                      <p:cBhvr>
                                        <p:cTn id="7" dur="3000"/>
                                        <p:tgtEl>
                                          <p:spTgt spid="178180"/>
                                        </p:tgtEl>
                                      </p:cBhvr>
                                    </p:animEffect>
                                  </p:childTnLst>
                                </p:cTn>
                              </p:par>
                            </p:childTnLst>
                          </p:cTn>
                        </p:par>
                        <p:par>
                          <p:cTn id="8" fill="hold" nodeType="afterGroup">
                            <p:stCondLst>
                              <p:cond delay="3000"/>
                            </p:stCondLst>
                            <p:childTnLst>
                              <p:par>
                                <p:cTn id="9" presetID="5" presetClass="entr" presetSubtype="10" fill="hold" nodeType="afterEffect">
                                  <p:stCondLst>
                                    <p:cond delay="0"/>
                                  </p:stCondLst>
                                  <p:childTnLst>
                                    <p:set>
                                      <p:cBhvr>
                                        <p:cTn id="10" dur="1" fill="hold">
                                          <p:stCondLst>
                                            <p:cond delay="0"/>
                                          </p:stCondLst>
                                        </p:cTn>
                                        <p:tgtEl>
                                          <p:spTgt spid="178181"/>
                                        </p:tgtEl>
                                        <p:attrNameLst>
                                          <p:attrName>style.visibility</p:attrName>
                                        </p:attrNameLst>
                                      </p:cBhvr>
                                      <p:to>
                                        <p:strVal val="visible"/>
                                      </p:to>
                                    </p:set>
                                    <p:animEffect transition="in" filter="checkerboard(across)">
                                      <p:cBhvr>
                                        <p:cTn id="11" dur="3000"/>
                                        <p:tgtEl>
                                          <p:spTgt spid="178181"/>
                                        </p:tgtEl>
                                      </p:cBhvr>
                                    </p:animEffect>
                                  </p:childTnLst>
                                </p:cTn>
                              </p:par>
                            </p:childTnLst>
                          </p:cTn>
                        </p:par>
                        <p:par>
                          <p:cTn id="12" fill="hold" nodeType="afterGroup">
                            <p:stCondLst>
                              <p:cond delay="6000"/>
                            </p:stCondLst>
                            <p:childTnLst>
                              <p:par>
                                <p:cTn id="13" presetID="5" presetClass="entr" presetSubtype="10" fill="hold" grpId="0" nodeType="afterEffect">
                                  <p:stCondLst>
                                    <p:cond delay="0"/>
                                  </p:stCondLst>
                                  <p:childTnLst>
                                    <p:set>
                                      <p:cBhvr>
                                        <p:cTn id="14" dur="1" fill="hold">
                                          <p:stCondLst>
                                            <p:cond delay="0"/>
                                          </p:stCondLst>
                                        </p:cTn>
                                        <p:tgtEl>
                                          <p:spTgt spid="178182"/>
                                        </p:tgtEl>
                                        <p:attrNameLst>
                                          <p:attrName>style.visibility</p:attrName>
                                        </p:attrNameLst>
                                      </p:cBhvr>
                                      <p:to>
                                        <p:strVal val="visible"/>
                                      </p:to>
                                    </p:set>
                                    <p:animEffect transition="in" filter="checkerboard(across)">
                                      <p:cBhvr>
                                        <p:cTn id="15" dur="3000"/>
                                        <p:tgtEl>
                                          <p:spTgt spid="178182"/>
                                        </p:tgtEl>
                                      </p:cBhvr>
                                    </p:animEffect>
                                  </p:childTnLst>
                                </p:cTn>
                              </p:par>
                            </p:childTnLst>
                          </p:cTn>
                        </p:par>
                        <p:par>
                          <p:cTn id="16" fill="hold" nodeType="afterGroup">
                            <p:stCondLst>
                              <p:cond delay="9000"/>
                            </p:stCondLst>
                            <p:childTnLst>
                              <p:par>
                                <p:cTn id="17" presetID="1" presetClass="entr" presetSubtype="0" fill="hold" nodeType="afterEffect">
                                  <p:stCondLst>
                                    <p:cond delay="0"/>
                                  </p:stCondLst>
                                  <p:childTnLst>
                                    <p:set>
                                      <p:cBhvr>
                                        <p:cTn id="18" dur="1" fill="hold">
                                          <p:stCondLst>
                                            <p:cond delay="0"/>
                                          </p:stCondLst>
                                        </p:cTn>
                                        <p:tgtEl>
                                          <p:spTgt spid="178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1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990600" y="1066800"/>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Script MT Bold" pitchFamily="66" charset="0"/>
              </a:rPr>
              <a:t>“Men pass away, but their deeds abide.......”</a:t>
            </a:r>
            <a:endParaRPr lang="en-US" sz="2800">
              <a:latin typeface="Script MT Bold" pitchFamily="66" charset="0"/>
            </a:endParaRPr>
          </a:p>
        </p:txBody>
      </p:sp>
      <p:pic>
        <p:nvPicPr>
          <p:cNvPr id="179206" name="Picture 6" descr="Cauch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0"/>
            <a:ext cx="2667000" cy="32369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9207" name="Text Box 7"/>
          <p:cNvSpPr txBox="1">
            <a:spLocks noChangeArrowheads="1"/>
          </p:cNvSpPr>
          <p:nvPr/>
        </p:nvSpPr>
        <p:spPr bwMode="auto">
          <a:xfrm>
            <a:off x="990600" y="51816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Algerian" pitchFamily="82" charset="0"/>
              </a:rPr>
              <a:t>-Augustin-Louis Cauchy</a:t>
            </a:r>
          </a:p>
        </p:txBody>
      </p:sp>
      <p:sp>
        <p:nvSpPr>
          <p:cNvPr id="5" name="5-Point Star 4">
            <a:hlinkClick r:id="rId4" action="ppaction://hlinksldjump"/>
          </p:cNvPr>
          <p:cNvSpPr/>
          <p:nvPr/>
        </p:nvSpPr>
        <p:spPr bwMode="auto">
          <a:xfrm>
            <a:off x="7848600" y="5638800"/>
            <a:ext cx="533400" cy="609600"/>
          </a:xfrm>
          <a:prstGeom prst="star5">
            <a:avLst>
              <a:gd name="adj" fmla="val 15924"/>
              <a:gd name="hf" fmla="val 105146"/>
              <a:gd name="vf" fmla="val 110557"/>
            </a:avLst>
          </a:prstGeom>
          <a:solidFill>
            <a:srgbClr val="FFFF00"/>
          </a:solidFill>
          <a:ln w="9525" cap="flat" cmpd="sng" algn="ctr">
            <a:solidFill>
              <a:schemeClr val="accent3">
                <a:lumMod val="75000"/>
              </a:schemeClr>
            </a:solidFill>
            <a:prstDash val="solid"/>
            <a:round/>
            <a:headEnd type="none" w="med" len="med"/>
            <a:tailEnd type="none" w="med" len="med"/>
          </a:ln>
          <a:effectLst/>
        </p:spPr>
        <p:txBody>
          <a:bodyPr/>
          <a:lstStyle/>
          <a:p>
            <a:pPr>
              <a:defRPr/>
            </a:pPr>
            <a:endParaRPr lang="en-US"/>
          </a:p>
        </p:txBody>
      </p:sp>
      <p:sp>
        <p:nvSpPr>
          <p:cNvPr id="6"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slide(fromRight)">
                                      <p:cBhvr>
                                        <p:cTn id="7" dur="3000"/>
                                        <p:tgtEl>
                                          <p:spTgt spid="179205"/>
                                        </p:tgtEl>
                                      </p:cBhvr>
                                    </p:animEffect>
                                  </p:childTnLst>
                                </p:cTn>
                              </p:par>
                            </p:childTnLst>
                          </p:cTn>
                        </p:par>
                        <p:par>
                          <p:cTn id="8" fill="hold" nodeType="afterGroup">
                            <p:stCondLst>
                              <p:cond delay="3000"/>
                            </p:stCondLst>
                            <p:childTnLst>
                              <p:par>
                                <p:cTn id="9" presetID="5" presetClass="entr" presetSubtype="10" fill="hold" nodeType="afterEffect">
                                  <p:stCondLst>
                                    <p:cond delay="0"/>
                                  </p:stCondLst>
                                  <p:childTnLst>
                                    <p:set>
                                      <p:cBhvr>
                                        <p:cTn id="10" dur="1" fill="hold">
                                          <p:stCondLst>
                                            <p:cond delay="0"/>
                                          </p:stCondLst>
                                        </p:cTn>
                                        <p:tgtEl>
                                          <p:spTgt spid="179206"/>
                                        </p:tgtEl>
                                        <p:attrNameLst>
                                          <p:attrName>style.visibility</p:attrName>
                                        </p:attrNameLst>
                                      </p:cBhvr>
                                      <p:to>
                                        <p:strVal val="visible"/>
                                      </p:to>
                                    </p:set>
                                    <p:animEffect transition="in" filter="checkerboard(across)">
                                      <p:cBhvr>
                                        <p:cTn id="11" dur="3000"/>
                                        <p:tgtEl>
                                          <p:spTgt spid="179206"/>
                                        </p:tgtEl>
                                      </p:cBhvr>
                                    </p:animEffect>
                                  </p:childTnLst>
                                </p:cTn>
                              </p:par>
                            </p:childTnLst>
                          </p:cTn>
                        </p:par>
                        <p:par>
                          <p:cTn id="12" fill="hold" nodeType="afterGroup">
                            <p:stCondLst>
                              <p:cond delay="6000"/>
                            </p:stCondLst>
                            <p:childTnLst>
                              <p:par>
                                <p:cTn id="13" presetID="5" presetClass="entr" presetSubtype="10" fill="hold" grpId="0" nodeType="afterEffect">
                                  <p:stCondLst>
                                    <p:cond delay="0"/>
                                  </p:stCondLst>
                                  <p:childTnLst>
                                    <p:set>
                                      <p:cBhvr>
                                        <p:cTn id="14" dur="1" fill="hold">
                                          <p:stCondLst>
                                            <p:cond delay="0"/>
                                          </p:stCondLst>
                                        </p:cTn>
                                        <p:tgtEl>
                                          <p:spTgt spid="179207"/>
                                        </p:tgtEl>
                                        <p:attrNameLst>
                                          <p:attrName>style.visibility</p:attrName>
                                        </p:attrNameLst>
                                      </p:cBhvr>
                                      <p:to>
                                        <p:strVal val="visible"/>
                                      </p:to>
                                    </p:set>
                                    <p:animEffect transition="in" filter="checkerboard(across)">
                                      <p:cBhvr>
                                        <p:cTn id="15" dur="500"/>
                                        <p:tgtEl>
                                          <p:spTgt spid="179207"/>
                                        </p:tgtEl>
                                      </p:cBhvr>
                                    </p:animEffect>
                                  </p:childTnLst>
                                </p:cTn>
                              </p:par>
                            </p:childTnLst>
                          </p:cTn>
                        </p:par>
                        <p:par>
                          <p:cTn id="16" fill="hold" nodeType="afterGroup">
                            <p:stCondLst>
                              <p:cond delay="6500"/>
                            </p:stCondLst>
                            <p:childTnLst>
                              <p:par>
                                <p:cTn id="17" presetID="1" presetClass="entr" presetSubtype="0" fill="hold" nodeType="afterEffect">
                                  <p:stCondLst>
                                    <p:cond delay="0"/>
                                  </p:stCondLst>
                                  <p:childTnLst>
                                    <p:set>
                                      <p:cBhvr>
                                        <p:cTn id="18" dur="1" fill="hold">
                                          <p:stCondLst>
                                            <p:cond delay="0"/>
                                          </p:stCondLst>
                                        </p:cTn>
                                        <p:tgtEl>
                                          <p:spTgt spid="179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repGauss_1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2552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5" descr="young_gau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0"/>
            <a:ext cx="2552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gaus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514600"/>
            <a:ext cx="24939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33400" y="4343400"/>
            <a:ext cx="2679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latin typeface="Comic Sans MS" pitchFamily="66" charset="0"/>
              </a:rPr>
              <a:t>-C . F Gauss</a:t>
            </a:r>
          </a:p>
        </p:txBody>
      </p:sp>
      <p:sp>
        <p:nvSpPr>
          <p:cNvPr id="22532" name="Text Box 6"/>
          <p:cNvSpPr txBox="1">
            <a:spLocks noChangeArrowheads="1"/>
          </p:cNvSpPr>
          <p:nvPr/>
        </p:nvSpPr>
        <p:spPr bwMode="auto">
          <a:xfrm>
            <a:off x="685800" y="5105400"/>
            <a:ext cx="4873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Comic Sans MS" pitchFamily="66" charset="0"/>
              </a:rPr>
              <a:t>The prince of Mathematics</a:t>
            </a:r>
          </a:p>
        </p:txBody>
      </p:sp>
      <p:sp>
        <p:nvSpPr>
          <p:cNvPr id="7"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edge">
                                      <p:cBhvr>
                                        <p:cTn id="7" dur="2000"/>
                                        <p:tgtEl>
                                          <p:spTgt spid="14339"/>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wedge">
                                      <p:cBhvr>
                                        <p:cTn id="11" dur="2000"/>
                                        <p:tgtEl>
                                          <p:spTgt spid="14338"/>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wedge">
                                      <p:cBhvr>
                                        <p:cTn id="15" dur="2000"/>
                                        <p:tgtEl>
                                          <p:spTgt spid="14340"/>
                                        </p:tgtEl>
                                      </p:cBhvr>
                                    </p:animEffect>
                                  </p:childTnLst>
                                </p:cTn>
                              </p:par>
                            </p:childTnLst>
                          </p:cTn>
                        </p:par>
                        <p:par>
                          <p:cTn id="16" fill="hold" nodeType="withGroup">
                            <p:stCondLst>
                              <p:cond delay="60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24580"/>
                                        </p:tgtEl>
                                        <p:attrNameLst>
                                          <p:attrName>style.visibility</p:attrName>
                                        </p:attrNameLst>
                                      </p:cBhvr>
                                      <p:to>
                                        <p:strVal val="visible"/>
                                      </p:to>
                                    </p:set>
                                    <p:animEffect transition="in" filter="fade">
                                      <p:cBhvr>
                                        <p:cTn id="19" dur="500"/>
                                        <p:tgtEl>
                                          <p:spTgt spid="24580"/>
                                        </p:tgtEl>
                                      </p:cBhvr>
                                    </p:animEffect>
                                    <p:anim calcmode="lin" valueType="num">
                                      <p:cBhvr>
                                        <p:cTn id="20" dur="500" fill="hold"/>
                                        <p:tgtEl>
                                          <p:spTgt spid="24580"/>
                                        </p:tgtEl>
                                        <p:attrNameLst>
                                          <p:attrName>ppt_w</p:attrName>
                                        </p:attrNameLst>
                                      </p:cBhvr>
                                      <p:tavLst>
                                        <p:tav tm="0" fmla="#ppt_w*sin(2.5*pi*$)">
                                          <p:val>
                                            <p:fltVal val="0"/>
                                          </p:val>
                                        </p:tav>
                                        <p:tav tm="100000">
                                          <p:val>
                                            <p:fltVal val="1"/>
                                          </p:val>
                                        </p:tav>
                                      </p:tavLst>
                                    </p:anim>
                                    <p:anim calcmode="lin" valueType="num">
                                      <p:cBhvr>
                                        <p:cTn id="21" dur="500" fill="hold"/>
                                        <p:tgtEl>
                                          <p:spTgt spid="24580"/>
                                        </p:tgtEl>
                                        <p:attrNameLst>
                                          <p:attrName>ppt_h</p:attrName>
                                        </p:attrNameLst>
                                      </p:cBhvr>
                                      <p:tavLst>
                                        <p:tav tm="0">
                                          <p:val>
                                            <p:strVal val="#ppt_h"/>
                                          </p:val>
                                        </p:tav>
                                        <p:tav tm="100000">
                                          <p:val>
                                            <p:strVal val="#ppt_h"/>
                                          </p:val>
                                        </p:tav>
                                      </p:tavLst>
                                    </p:anim>
                                  </p:childTnLst>
                                </p:cTn>
                              </p:par>
                              <p:par>
                                <p:cTn id="22" presetID="9" presetClass="entr" presetSubtype="0" fill="hold" grpId="0" nodeType="withEffect">
                                  <p:stCondLst>
                                    <p:cond delay="0"/>
                                  </p:stCondLst>
                                  <p:childTnLst>
                                    <p:set>
                                      <p:cBhvr>
                                        <p:cTn id="23" dur="1" fill="hold">
                                          <p:stCondLst>
                                            <p:cond delay="0"/>
                                          </p:stCondLst>
                                        </p:cTn>
                                        <p:tgtEl>
                                          <p:spTgt spid="22532"/>
                                        </p:tgtEl>
                                        <p:attrNameLst>
                                          <p:attrName>style.visibility</p:attrName>
                                        </p:attrNameLst>
                                      </p:cBhvr>
                                      <p:to>
                                        <p:strVal val="visible"/>
                                      </p:to>
                                    </p:set>
                                    <p:animEffect transition="in" filter="dissolve">
                                      <p:cBhvr>
                                        <p:cTn id="24"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2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saacNewton"/>
          <p:cNvPicPr>
            <a:picLocks noChangeAspect="1" noChangeArrowheads="1"/>
          </p:cNvPicPr>
          <p:nvPr/>
        </p:nvPicPr>
        <p:blipFill>
          <a:blip r:embed="rId2"/>
          <a:srcRect/>
          <a:stretch>
            <a:fillRect/>
          </a:stretch>
        </p:blipFill>
        <p:spPr bwMode="auto">
          <a:xfrm>
            <a:off x="2819400" y="1981200"/>
            <a:ext cx="3051175" cy="3657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7411" name="Rectangle 5"/>
          <p:cNvSpPr>
            <a:spLocks noChangeArrowheads="1"/>
          </p:cNvSpPr>
          <p:nvPr/>
        </p:nvSpPr>
        <p:spPr bwMode="auto">
          <a:xfrm>
            <a:off x="1143000" y="762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b="1">
                <a:solidFill>
                  <a:schemeClr val="tx2"/>
                </a:solidFill>
                <a:latin typeface="Arial Black" pitchFamily="34" charset="0"/>
              </a:rPr>
              <a:t>Isaac Newton</a:t>
            </a:r>
            <a:br>
              <a:rPr lang="en-US" sz="4000" b="1">
                <a:solidFill>
                  <a:schemeClr val="tx2"/>
                </a:solidFill>
                <a:latin typeface="Arial Black" pitchFamily="34" charset="0"/>
              </a:rPr>
            </a:br>
            <a:r>
              <a:rPr lang="en-US" sz="1400" b="1">
                <a:solidFill>
                  <a:schemeClr val="tx2"/>
                </a:solidFill>
                <a:latin typeface="Arial Black" pitchFamily="34" charset="0"/>
              </a:rPr>
              <a:t>Dec 25 1642 - March 20 1727</a:t>
            </a:r>
            <a:br>
              <a:rPr lang="en-US" sz="1400" b="1">
                <a:solidFill>
                  <a:schemeClr val="tx2"/>
                </a:solidFill>
                <a:latin typeface="Arial Black" pitchFamily="34" charset="0"/>
              </a:rPr>
            </a:br>
            <a:r>
              <a:rPr lang="en-US" sz="1400" b="1">
                <a:solidFill>
                  <a:schemeClr val="tx2"/>
                </a:solidFill>
                <a:latin typeface="Arial Black" pitchFamily="34" charset="0"/>
              </a:rPr>
              <a:t>Born: </a:t>
            </a:r>
            <a:r>
              <a:rPr lang="en-US" sz="1400" i="1">
                <a:solidFill>
                  <a:schemeClr val="tx2"/>
                </a:solidFill>
                <a:latin typeface="Arial Black" pitchFamily="34" charset="0"/>
              </a:rPr>
              <a:t>Lincolnshire</a:t>
            </a:r>
            <a:r>
              <a:rPr lang="en-US" sz="1400" b="1" i="1">
                <a:solidFill>
                  <a:schemeClr val="tx2"/>
                </a:solidFill>
                <a:latin typeface="Arial Black" pitchFamily="34" charset="0"/>
              </a:rPr>
              <a:t>,</a:t>
            </a:r>
            <a:r>
              <a:rPr lang="en-US" sz="1400" i="1">
                <a:solidFill>
                  <a:schemeClr val="tx2"/>
                </a:solidFill>
                <a:latin typeface="Arial Black" pitchFamily="34" charset="0"/>
              </a:rPr>
              <a:t> England</a:t>
            </a:r>
            <a:r>
              <a:rPr lang="en-US" sz="1400" b="1">
                <a:solidFill>
                  <a:schemeClr val="tx2"/>
                </a:solidFill>
                <a:latin typeface="Arial Black" pitchFamily="34" charset="0"/>
              </a:rPr>
              <a:t>.         Died: </a:t>
            </a:r>
            <a:r>
              <a:rPr lang="en-US" sz="1400" i="1">
                <a:solidFill>
                  <a:schemeClr val="tx2"/>
                </a:solidFill>
                <a:latin typeface="Arial Black" pitchFamily="34" charset="0"/>
              </a:rPr>
              <a:t>Kensington,</a:t>
            </a:r>
            <a:r>
              <a:rPr lang="en-US" sz="1400" b="1">
                <a:solidFill>
                  <a:schemeClr val="tx2"/>
                </a:solidFill>
                <a:latin typeface="Arial Black" pitchFamily="34" charset="0"/>
              </a:rPr>
              <a:t> </a:t>
            </a:r>
            <a:r>
              <a:rPr lang="en-US" sz="1400" i="1">
                <a:solidFill>
                  <a:schemeClr val="tx2"/>
                </a:solidFill>
                <a:latin typeface="Arial Black" pitchFamily="34" charset="0"/>
              </a:rPr>
              <a:t>London</a:t>
            </a:r>
            <a:endParaRPr lang="en-US" sz="4000">
              <a:solidFill>
                <a:schemeClr val="tx2"/>
              </a:solidFill>
              <a:latin typeface="Arial Black" pitchFamily="34" charset="0"/>
            </a:endParaRPr>
          </a:p>
        </p:txBody>
      </p:sp>
      <p:sp>
        <p:nvSpPr>
          <p:cNvPr id="4"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edg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11"/>
                                        </p:tgtEl>
                                        <p:attrNameLst>
                                          <p:attrName>style.visibility</p:attrName>
                                        </p:attrNameLst>
                                      </p:cBhvr>
                                      <p:to>
                                        <p:strVal val="visible"/>
                                      </p:to>
                                    </p:set>
                                    <p:anim calcmode="discrete" valueType="clr">
                                      <p:cBhvr override="childStyle">
                                        <p:cTn id="12" dur="80"/>
                                        <p:tgtEl>
                                          <p:spTgt spid="174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11"/>
                                        </p:tgtEl>
                                        <p:attrNameLst>
                                          <p:attrName>fillcolor</p:attrName>
                                        </p:attrNameLst>
                                      </p:cBhvr>
                                      <p:tavLst>
                                        <p:tav tm="0">
                                          <p:val>
                                            <p:clrVal>
                                              <a:schemeClr val="accent2"/>
                                            </p:clrVal>
                                          </p:val>
                                        </p:tav>
                                        <p:tav tm="50000">
                                          <p:val>
                                            <p:clrVal>
                                              <a:schemeClr val="hlink"/>
                                            </p:clrVal>
                                          </p:val>
                                        </p:tav>
                                      </p:tavLst>
                                    </p:anim>
                                    <p:set>
                                      <p:cBhvr>
                                        <p:cTn id="14" dur="80"/>
                                        <p:tgtEl>
                                          <p:spTgt spid="174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808038"/>
            <a:ext cx="8229600" cy="1020762"/>
          </a:xfrm>
        </p:spPr>
        <p:txBody>
          <a:bodyPr/>
          <a:lstStyle/>
          <a:p>
            <a:pPr eaLnBrk="1" hangingPunct="1"/>
            <a:r>
              <a:rPr lang="en-US" sz="4000" b="1" smtClean="0"/>
              <a:t>Srinivasa Ramanujan</a:t>
            </a:r>
            <a:br>
              <a:rPr lang="en-US" sz="4000" b="1" smtClean="0"/>
            </a:br>
            <a:r>
              <a:rPr lang="en-US" sz="1400" b="1" smtClean="0"/>
              <a:t>December 22, 1887 – April 26, 1920 </a:t>
            </a:r>
            <a:br>
              <a:rPr lang="en-US" sz="1400" b="1" smtClean="0"/>
            </a:br>
            <a:r>
              <a:rPr lang="en-US" sz="1400" b="1" smtClean="0"/>
              <a:t>Born: </a:t>
            </a:r>
            <a:r>
              <a:rPr lang="en-US" sz="1400" b="1" i="1" smtClean="0"/>
              <a:t>Madras, India</a:t>
            </a:r>
            <a:r>
              <a:rPr lang="en-US" sz="1400" b="1" smtClean="0"/>
              <a:t>           Died</a:t>
            </a:r>
            <a:r>
              <a:rPr lang="en-US" sz="1400" smtClean="0"/>
              <a:t>:</a:t>
            </a:r>
            <a:r>
              <a:rPr lang="en-US" sz="1400" b="1" smtClean="0"/>
              <a:t> </a:t>
            </a:r>
            <a:r>
              <a:rPr lang="en-US" sz="1400" b="1" i="1" smtClean="0"/>
              <a:t>Bangalore</a:t>
            </a:r>
            <a:r>
              <a:rPr lang="en-US" sz="1400" i="1" smtClean="0"/>
              <a:t>, India</a:t>
            </a:r>
            <a:r>
              <a:rPr lang="en-US" sz="1400" b="1" smtClean="0"/>
              <a:t>.</a:t>
            </a:r>
            <a:br>
              <a:rPr lang="en-US" sz="1400" b="1" smtClean="0"/>
            </a:br>
            <a:endParaRPr lang="en-US" sz="1400" b="1" smtClean="0"/>
          </a:p>
        </p:txBody>
      </p:sp>
      <p:pic>
        <p:nvPicPr>
          <p:cNvPr id="20484" name="Picture 4" descr="Ramanujan"/>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1306513" y="1905000"/>
            <a:ext cx="2933700" cy="3733800"/>
          </a:xfrm>
          <a:ln w="57150">
            <a:solidFill>
              <a:srgbClr val="000000"/>
            </a:solidFill>
            <a:miter lim="800000"/>
            <a:headEnd/>
            <a:tailEnd/>
          </a:ln>
        </p:spPr>
      </p:pic>
      <p:pic>
        <p:nvPicPr>
          <p:cNvPr id="20486" name="Picture 5" descr="200604230001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168650" cy="39433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wedge">
                                      <p:cBhvr>
                                        <p:cTn id="7" dur="3000"/>
                                        <p:tgtEl>
                                          <p:spTgt spid="20486"/>
                                        </p:tgtEl>
                                      </p:cBhvr>
                                    </p:animEffect>
                                  </p:childTnLst>
                                </p:cTn>
                              </p:par>
                            </p:childTnLst>
                          </p:cTn>
                        </p:par>
                        <p:par>
                          <p:cTn id="8" fill="hold" nodeType="afterGroup">
                            <p:stCondLst>
                              <p:cond delay="3000"/>
                            </p:stCondLst>
                            <p:childTnLst>
                              <p:par>
                                <p:cTn id="9" presetID="20" presetClass="entr" presetSubtype="0"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wedge">
                                      <p:cBhvr>
                                        <p:cTn id="11" dur="3000"/>
                                        <p:tgtEl>
                                          <p:spTgt spid="204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0482"/>
                                        </p:tgtEl>
                                        <p:attrNameLst>
                                          <p:attrName>style.visibility</p:attrName>
                                        </p:attrNameLst>
                                      </p:cBhvr>
                                      <p:to>
                                        <p:strVal val="visible"/>
                                      </p:to>
                                    </p:set>
                                    <p:anim calcmode="discrete" valueType="clr">
                                      <p:cBhvr override="childStyle">
                                        <p:cTn id="16"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0482"/>
                                        </p:tgtEl>
                                        <p:attrNameLst>
                                          <p:attrName>fillcolor</p:attrName>
                                        </p:attrNameLst>
                                      </p:cBhvr>
                                      <p:tavLst>
                                        <p:tav tm="0">
                                          <p:val>
                                            <p:clrVal>
                                              <a:schemeClr val="accent2"/>
                                            </p:clrVal>
                                          </p:val>
                                        </p:tav>
                                        <p:tav tm="50000">
                                          <p:val>
                                            <p:clrVal>
                                              <a:schemeClr val="hlink"/>
                                            </p:clrVal>
                                          </p:val>
                                        </p:tav>
                                      </p:tavLst>
                                    </p:anim>
                                    <p:set>
                                      <p:cBhvr>
                                        <p:cTn id="18" dur="80"/>
                                        <p:tgtEl>
                                          <p:spTgt spid="204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Pas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3033713" cy="3810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Rectangle 5"/>
          <p:cNvSpPr>
            <a:spLocks noChangeArrowheads="1"/>
          </p:cNvSpPr>
          <p:nvPr/>
        </p:nvSpPr>
        <p:spPr bwMode="auto">
          <a:xfrm>
            <a:off x="4800600" y="2286000"/>
            <a:ext cx="28051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i="1"/>
              <a:t> Who invented the</a:t>
            </a:r>
          </a:p>
          <a:p>
            <a:pPr eaLnBrk="1" hangingPunct="1"/>
            <a:r>
              <a:rPr lang="en-US" sz="2400" b="1" i="1">
                <a:solidFill>
                  <a:srgbClr val="FF0000"/>
                </a:solidFill>
              </a:rPr>
              <a:t>digital calculator</a:t>
            </a:r>
            <a:r>
              <a:rPr lang="en-US" sz="2400" b="1" i="1"/>
              <a:t> </a:t>
            </a:r>
          </a:p>
          <a:p>
            <a:pPr eaLnBrk="1" hangingPunct="1"/>
            <a:r>
              <a:rPr lang="en-US" sz="2400" b="1" i="1"/>
              <a:t>in 1642</a:t>
            </a:r>
          </a:p>
        </p:txBody>
      </p:sp>
      <p:sp>
        <p:nvSpPr>
          <p:cNvPr id="21510" name="Rectangle 6"/>
          <p:cNvSpPr>
            <a:spLocks noChangeArrowheads="1"/>
          </p:cNvSpPr>
          <p:nvPr/>
        </p:nvSpPr>
        <p:spPr bwMode="auto">
          <a:xfrm>
            <a:off x="4724400" y="3581400"/>
            <a:ext cx="33988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a:solidFill>
                  <a:srgbClr val="008000"/>
                </a:solidFill>
              </a:rPr>
              <a:t>At the age of 12. </a:t>
            </a:r>
          </a:p>
          <a:p>
            <a:pPr eaLnBrk="1" hangingPunct="1"/>
            <a:r>
              <a:rPr lang="en-US" sz="2400" b="1" i="1">
                <a:solidFill>
                  <a:srgbClr val="FF0000"/>
                </a:solidFill>
              </a:rPr>
              <a:t>He discovered that </a:t>
            </a:r>
          </a:p>
          <a:p>
            <a:pPr eaLnBrk="1" hangingPunct="1"/>
            <a:r>
              <a:rPr lang="en-US" sz="2400" b="1" i="1">
                <a:solidFill>
                  <a:srgbClr val="0000FF"/>
                </a:solidFill>
              </a:rPr>
              <a:t>the sum of the angles </a:t>
            </a:r>
          </a:p>
          <a:p>
            <a:pPr eaLnBrk="1" hangingPunct="1"/>
            <a:r>
              <a:rPr lang="en-US" sz="2400" b="1" i="1">
                <a:solidFill>
                  <a:srgbClr val="0000FF"/>
                </a:solidFill>
              </a:rPr>
              <a:t>of a triangle is</a:t>
            </a:r>
            <a:r>
              <a:rPr lang="en-US" sz="2400" b="1" i="1"/>
              <a:t> </a:t>
            </a:r>
            <a:r>
              <a:rPr lang="en-US" sz="2400" b="1" i="1">
                <a:solidFill>
                  <a:srgbClr val="6600FF"/>
                </a:solidFill>
              </a:rPr>
              <a:t>2 right </a:t>
            </a:r>
          </a:p>
          <a:p>
            <a:pPr eaLnBrk="1" hangingPunct="1"/>
            <a:r>
              <a:rPr lang="en-US" sz="2400" b="1" i="1">
                <a:solidFill>
                  <a:srgbClr val="6600FF"/>
                </a:solidFill>
              </a:rPr>
              <a:t>angles</a:t>
            </a:r>
          </a:p>
        </p:txBody>
      </p:sp>
      <p:sp>
        <p:nvSpPr>
          <p:cNvPr id="24585" name="Rectangle 2"/>
          <p:cNvSpPr>
            <a:spLocks noChangeArrowheads="1"/>
          </p:cNvSpPr>
          <p:nvPr/>
        </p:nvSpPr>
        <p:spPr bwMode="auto">
          <a:xfrm>
            <a:off x="533400" y="10668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b="1">
                <a:solidFill>
                  <a:schemeClr val="tx2"/>
                </a:solidFill>
              </a:rPr>
              <a:t>Blaise Pascal</a:t>
            </a:r>
            <a:br>
              <a:rPr lang="en-US" sz="4000" b="1">
                <a:solidFill>
                  <a:schemeClr val="tx2"/>
                </a:solidFill>
              </a:rPr>
            </a:br>
            <a:r>
              <a:rPr lang="en-US" sz="1400" b="1">
                <a:solidFill>
                  <a:schemeClr val="tx2"/>
                </a:solidFill>
              </a:rPr>
              <a:t>June 19 1623 - Aug 19 1662</a:t>
            </a:r>
            <a:br>
              <a:rPr lang="en-US" sz="1400" b="1">
                <a:solidFill>
                  <a:schemeClr val="tx2"/>
                </a:solidFill>
              </a:rPr>
            </a:br>
            <a:r>
              <a:rPr lang="en-US" sz="1400" b="1">
                <a:solidFill>
                  <a:schemeClr val="tx2"/>
                </a:solidFill>
              </a:rPr>
              <a:t>Born: </a:t>
            </a:r>
            <a:r>
              <a:rPr lang="en-US" sz="1400" i="1">
                <a:solidFill>
                  <a:schemeClr val="tx2"/>
                </a:solidFill>
              </a:rPr>
              <a:t>Clermont - Ferrand, France</a:t>
            </a:r>
            <a:r>
              <a:rPr lang="en-US" sz="1400" b="1">
                <a:solidFill>
                  <a:schemeClr val="tx2"/>
                </a:solidFill>
              </a:rPr>
              <a:t>.           Died</a:t>
            </a:r>
            <a:r>
              <a:rPr lang="en-US" sz="1400">
                <a:solidFill>
                  <a:schemeClr val="tx2"/>
                </a:solidFill>
              </a:rPr>
              <a:t>:</a:t>
            </a:r>
            <a:r>
              <a:rPr lang="en-US" sz="1400" b="1">
                <a:solidFill>
                  <a:schemeClr val="tx2"/>
                </a:solidFill>
              </a:rPr>
              <a:t> </a:t>
            </a:r>
            <a:r>
              <a:rPr lang="en-US" sz="1400" i="1">
                <a:solidFill>
                  <a:schemeClr val="tx2"/>
                </a:solidFill>
              </a:rPr>
              <a:t>Paris, France</a:t>
            </a:r>
            <a:r>
              <a:rPr lang="en-US" sz="1400" b="1">
                <a:solidFill>
                  <a:schemeClr val="tx2"/>
                </a:solidFill>
              </a:rPr>
              <a:t>.</a:t>
            </a:r>
            <a:br>
              <a:rPr lang="en-US" sz="1400" b="1">
                <a:solidFill>
                  <a:schemeClr val="tx2"/>
                </a:solidFill>
              </a:rPr>
            </a:br>
            <a:endParaRPr lang="en-US" sz="1400" b="1">
              <a:solidFill>
                <a:schemeClr val="tx2"/>
              </a:solidFill>
            </a:endParaRPr>
          </a:p>
        </p:txBody>
      </p:sp>
      <p:sp>
        <p:nvSpPr>
          <p:cNvPr id="6"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heel(4)">
                                      <p:cBhvr>
                                        <p:cTn id="7" dur="2000"/>
                                        <p:tgtEl>
                                          <p:spTgt spid="21509"/>
                                        </p:tgtEl>
                                      </p:cBhvr>
                                    </p:animEffect>
                                  </p:childTnLst>
                                </p:cTn>
                              </p:par>
                              <p:par>
                                <p:cTn id="8" presetID="12" presetClass="entr" presetSubtype="4"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slide(fromBottom)">
                                      <p:cBhvr>
                                        <p:cTn id="10" dur="500"/>
                                        <p:tgtEl>
                                          <p:spTgt spid="21508"/>
                                        </p:tgtEl>
                                      </p:cBhvr>
                                    </p:animEffect>
                                  </p:childTnLst>
                                </p:cTn>
                              </p:par>
                            </p:childTnLst>
                          </p:cTn>
                        </p:par>
                        <p:par>
                          <p:cTn id="11" fill="hold" nodeType="withGroup">
                            <p:stCondLst>
                              <p:cond delay="2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21510"/>
                                        </p:tgtEl>
                                        <p:attrNameLst>
                                          <p:attrName>style.visibility</p:attrName>
                                        </p:attrNameLst>
                                      </p:cBhvr>
                                      <p:to>
                                        <p:strVal val="visible"/>
                                      </p:to>
                                    </p:set>
                                    <p:animEffect transition="in" filter="fade">
                                      <p:cBhvr>
                                        <p:cTn id="14" dur="500"/>
                                        <p:tgtEl>
                                          <p:spTgt spid="21510"/>
                                        </p:tgtEl>
                                      </p:cBhvr>
                                    </p:animEffect>
                                    <p:anim calcmode="lin" valueType="num">
                                      <p:cBhvr>
                                        <p:cTn id="15" dur="500" fill="hold"/>
                                        <p:tgtEl>
                                          <p:spTgt spid="21510"/>
                                        </p:tgtEl>
                                        <p:attrNameLst>
                                          <p:attrName>ppt_w</p:attrName>
                                        </p:attrNameLst>
                                      </p:cBhvr>
                                      <p:tavLst>
                                        <p:tav tm="0" fmla="#ppt_w*sin(2.5*pi*$)">
                                          <p:val>
                                            <p:fltVal val="0"/>
                                          </p:val>
                                        </p:tav>
                                        <p:tav tm="100000">
                                          <p:val>
                                            <p:fltVal val="1"/>
                                          </p:val>
                                        </p:tav>
                                      </p:tavLst>
                                    </p:anim>
                                    <p:anim calcmode="lin" valueType="num">
                                      <p:cBhvr>
                                        <p:cTn id="16" dur="500" fill="hold"/>
                                        <p:tgtEl>
                                          <p:spTgt spid="21510"/>
                                        </p:tgtEl>
                                        <p:attrNameLst>
                                          <p:attrName>ppt_h</p:attrName>
                                        </p:attrNameLst>
                                      </p:cBhvr>
                                      <p:tavLst>
                                        <p:tav tm="0">
                                          <p:val>
                                            <p:strVal val="#ppt_h"/>
                                          </p:val>
                                        </p:tav>
                                        <p:tav tm="100000">
                                          <p:val>
                                            <p:strVal val="#ppt_h"/>
                                          </p:val>
                                        </p:tav>
                                      </p:tavLst>
                                    </p:anim>
                                  </p:childTnLst>
                                </p:cTn>
                              </p:par>
                            </p:childTnLst>
                          </p:cTn>
                        </p:par>
                        <p:par>
                          <p:cTn id="17" fill="hold" nodeType="withGroup">
                            <p:stCondLst>
                              <p:cond delay="6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24585"/>
                                        </p:tgtEl>
                                        <p:attrNameLst>
                                          <p:attrName>style.visibility</p:attrName>
                                        </p:attrNameLst>
                                      </p:cBhvr>
                                      <p:to>
                                        <p:strVal val="visible"/>
                                      </p:to>
                                    </p:set>
                                    <p:anim calcmode="discrete" valueType="clr">
                                      <p:cBhvr override="childStyle">
                                        <p:cTn id="20" dur="80"/>
                                        <p:tgtEl>
                                          <p:spTgt spid="2458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585"/>
                                        </p:tgtEl>
                                        <p:attrNameLst>
                                          <p:attrName>fillcolor</p:attrName>
                                        </p:attrNameLst>
                                      </p:cBhvr>
                                      <p:tavLst>
                                        <p:tav tm="0">
                                          <p:val>
                                            <p:clrVal>
                                              <a:schemeClr val="accent2"/>
                                            </p:clrVal>
                                          </p:val>
                                        </p:tav>
                                        <p:tav tm="50000">
                                          <p:val>
                                            <p:clrVal>
                                              <a:schemeClr val="hlink"/>
                                            </p:clrVal>
                                          </p:val>
                                        </p:tav>
                                      </p:tavLst>
                                    </p:anim>
                                    <p:set>
                                      <p:cBhvr>
                                        <p:cTn id="22" dur="80"/>
                                        <p:tgtEl>
                                          <p:spTgt spid="245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4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28742-004-EB928CC2"/>
          <p:cNvPicPr>
            <a:picLocks noChangeAspect="1" noChangeArrowheads="1"/>
          </p:cNvPicPr>
          <p:nvPr/>
        </p:nvPicPr>
        <p:blipFill>
          <a:blip r:embed="rId2"/>
          <a:srcRect/>
          <a:stretch>
            <a:fillRect/>
          </a:stretch>
        </p:blipFill>
        <p:spPr bwMode="auto">
          <a:xfrm>
            <a:off x="5181600" y="1981200"/>
            <a:ext cx="2819400" cy="3644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3555" name="Rectangle 6"/>
          <p:cNvSpPr>
            <a:spLocks noChangeArrowheads="1"/>
          </p:cNvSpPr>
          <p:nvPr/>
        </p:nvSpPr>
        <p:spPr bwMode="auto">
          <a:xfrm>
            <a:off x="1828800" y="4876800"/>
            <a:ext cx="202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sz="2400" b="1">
                <a:latin typeface="Algerian" pitchFamily="82" charset="0"/>
              </a:rPr>
              <a:t>Niels Abel</a:t>
            </a:r>
            <a:r>
              <a:rPr lang="en-US" sz="2400">
                <a:latin typeface="Algerian" pitchFamily="82" charset="0"/>
              </a:rPr>
              <a:t>. </a:t>
            </a:r>
          </a:p>
        </p:txBody>
      </p:sp>
      <p:sp>
        <p:nvSpPr>
          <p:cNvPr id="4" name="TextBox 3"/>
          <p:cNvSpPr txBox="1"/>
          <p:nvPr/>
        </p:nvSpPr>
        <p:spPr>
          <a:xfrm>
            <a:off x="762000" y="914400"/>
            <a:ext cx="5935663" cy="1816100"/>
          </a:xfrm>
          <a:prstGeom prst="rect">
            <a:avLst/>
          </a:prstGeom>
          <a:noFill/>
        </p:spPr>
        <p:txBody>
          <a:bodyPr wrap="none">
            <a:spAutoFit/>
          </a:bodyPr>
          <a:lstStyle/>
          <a:p>
            <a:pPr>
              <a:defRPr/>
            </a:pPr>
            <a:r>
              <a:rPr lang="en-US" sz="2800" dirty="0">
                <a:latin typeface="Script MT Bold" pitchFamily="66" charset="0"/>
              </a:rPr>
              <a:t>He has left mathematicians something to</a:t>
            </a:r>
          </a:p>
          <a:p>
            <a:pPr>
              <a:defRPr/>
            </a:pPr>
            <a:r>
              <a:rPr lang="en-US" sz="2800" dirty="0">
                <a:latin typeface="Script MT Bold" pitchFamily="66" charset="0"/>
              </a:rPr>
              <a:t> keep them busy for hundred years.</a:t>
            </a:r>
          </a:p>
          <a:p>
            <a:pPr>
              <a:defRPr/>
            </a:pPr>
            <a:r>
              <a:rPr lang="en-US" sz="2800" dirty="0">
                <a:latin typeface="Script MT Bold" pitchFamily="66" charset="0"/>
              </a:rPr>
              <a:t>-</a:t>
            </a:r>
            <a:r>
              <a:rPr lang="en-US" dirty="0">
                <a:latin typeface="+mn-lt"/>
              </a:rPr>
              <a:t>Charles Hermit about </a:t>
            </a:r>
            <a:r>
              <a:rPr lang="en-US" dirty="0" err="1">
                <a:latin typeface="+mn-lt"/>
              </a:rPr>
              <a:t>Niels</a:t>
            </a:r>
            <a:r>
              <a:rPr lang="en-US" dirty="0">
                <a:latin typeface="+mn-lt"/>
              </a:rPr>
              <a:t> </a:t>
            </a:r>
            <a:r>
              <a:rPr lang="en-US" dirty="0" err="1">
                <a:latin typeface="+mn-lt"/>
              </a:rPr>
              <a:t>Henrik</a:t>
            </a:r>
            <a:r>
              <a:rPr lang="en-US" dirty="0">
                <a:latin typeface="+mn-lt"/>
              </a:rPr>
              <a:t> Abel </a:t>
            </a:r>
            <a:endParaRPr lang="en-US" sz="2800" dirty="0">
              <a:latin typeface="+mn-lt"/>
            </a:endParaRPr>
          </a:p>
          <a:p>
            <a:pPr>
              <a:defRPr/>
            </a:pPr>
            <a:endParaRPr lang="en-US" sz="2800" dirty="0">
              <a:latin typeface="Script MT Bold" pitchFamily="66" charset="0"/>
            </a:endParaRPr>
          </a:p>
        </p:txBody>
      </p:sp>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edge">
                                      <p:cBhvr>
                                        <p:cTn id="7" dur="2000"/>
                                        <p:tgtEl>
                                          <p:spTgt spid="23554"/>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3555"/>
                                        </p:tgtEl>
                                        <p:attrNameLst>
                                          <p:attrName>style.visibility</p:attrName>
                                        </p:attrNameLst>
                                      </p:cBhvr>
                                      <p:to>
                                        <p:strVal val="visible"/>
                                      </p:to>
                                    </p:set>
                                    <p:anim calcmode="discrete" valueType="clr">
                                      <p:cBhvr override="childStyle">
                                        <p:cTn id="11" dur="80"/>
                                        <p:tgtEl>
                                          <p:spTgt spid="2355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3555"/>
                                        </p:tgtEl>
                                        <p:attrNameLst>
                                          <p:attrName>fillcolor</p:attrName>
                                        </p:attrNameLst>
                                      </p:cBhvr>
                                      <p:tavLst>
                                        <p:tav tm="0">
                                          <p:val>
                                            <p:clrVal>
                                              <a:schemeClr val="accent2"/>
                                            </p:clrVal>
                                          </p:val>
                                        </p:tav>
                                        <p:tav tm="50000">
                                          <p:val>
                                            <p:clrVal>
                                              <a:schemeClr val="hlink"/>
                                            </p:clrVal>
                                          </p:val>
                                        </p:tav>
                                      </p:tavLst>
                                    </p:anim>
                                    <p:set>
                                      <p:cBhvr>
                                        <p:cTn id="13" dur="80"/>
                                        <p:tgtEl>
                                          <p:spTgt spid="23555"/>
                                        </p:tgtEl>
                                        <p:attrNameLst>
                                          <p:attrName>fill.type</p:attrName>
                                        </p:attrNameLst>
                                      </p:cBhvr>
                                      <p:to>
                                        <p:strVal val="solid"/>
                                      </p:to>
                                    </p:set>
                                  </p:childTnLst>
                                </p:cTn>
                              </p:par>
                            </p:childTnLst>
                          </p:cTn>
                        </p:par>
                        <p:par>
                          <p:cTn id="14" fill="hold" nodeType="afterGroup">
                            <p:stCondLst>
                              <p:cond delay="24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anim calcmode="discrete" valueType="clr">
                                      <p:cBhvr override="childStyle">
                                        <p:cTn id="1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gtEl>
                                        <p:attrNameLst>
                                          <p:attrName>fillcolor</p:attrName>
                                        </p:attrNameLst>
                                      </p:cBhvr>
                                      <p:tavLst>
                                        <p:tav tm="0">
                                          <p:val>
                                            <p:clrVal>
                                              <a:schemeClr val="accent2"/>
                                            </p:clrVal>
                                          </p:val>
                                        </p:tav>
                                        <p:tav tm="50000">
                                          <p:val>
                                            <p:clrVal>
                                              <a:schemeClr val="hlink"/>
                                            </p:clrVal>
                                          </p:val>
                                        </p:tav>
                                      </p:tavLst>
                                    </p:anim>
                                    <p:set>
                                      <p:cBhvr>
                                        <p:cTn id="1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ChangeArrowheads="1"/>
          </p:cNvSpPr>
          <p:nvPr/>
        </p:nvSpPr>
        <p:spPr bwMode="auto">
          <a:xfrm>
            <a:off x="914400" y="1143000"/>
            <a:ext cx="4572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buClr>
                <a:schemeClr val="tx2"/>
              </a:buClr>
              <a:buSzPct val="95000"/>
              <a:buFont typeface="Wingdings" pitchFamily="2" charset="2"/>
              <a:buNone/>
            </a:pPr>
            <a:r>
              <a:rPr lang="en-US" sz="2400" b="1">
                <a:latin typeface="Script MT Bold" pitchFamily="66" charset="0"/>
              </a:rPr>
              <a:t>"Read Euler, read Euler, he is a master for us all".</a:t>
            </a:r>
          </a:p>
          <a:p>
            <a:pPr eaLnBrk="1" hangingPunct="1">
              <a:lnSpc>
                <a:spcPct val="80000"/>
              </a:lnSpc>
              <a:spcBef>
                <a:spcPct val="50000"/>
              </a:spcBef>
              <a:buClr>
                <a:schemeClr val="tx2"/>
              </a:buClr>
              <a:buSzPct val="95000"/>
              <a:buFont typeface="Wingdings" pitchFamily="2" charset="2"/>
              <a:buNone/>
            </a:pPr>
            <a:r>
              <a:rPr lang="en-US" sz="2400">
                <a:latin typeface="Script MT Bold" pitchFamily="66" charset="0"/>
              </a:rPr>
              <a:t>Pierre-Simon Laplace</a:t>
            </a:r>
          </a:p>
        </p:txBody>
      </p:sp>
      <p:pic>
        <p:nvPicPr>
          <p:cNvPr id="2050" name="Picture 2" descr="C:\Documents and Settings\Sebin\My Documents\My Pictures\$Ne!-!@\maths\200px-Leonhard_Eule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3956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82276"/>
                                        </p:tgtEl>
                                        <p:attrNameLst>
                                          <p:attrName>style.visibility</p:attrName>
                                        </p:attrNameLst>
                                      </p:cBhvr>
                                      <p:to>
                                        <p:strVal val="visible"/>
                                      </p:to>
                                    </p:set>
                                    <p:anim calcmode="discrete" valueType="clr">
                                      <p:cBhvr override="childStyle">
                                        <p:cTn id="11" dur="1000"/>
                                        <p:tgtEl>
                                          <p:spTgt spid="182276"/>
                                        </p:tgtEl>
                                        <p:attrNameLst>
                                          <p:attrName>style.color</p:attrName>
                                        </p:attrNameLst>
                                      </p:cBhvr>
                                      <p:tavLst>
                                        <p:tav tm="0">
                                          <p:val>
                                            <p:clrVal>
                                              <a:schemeClr val="accent2"/>
                                            </p:clrVal>
                                          </p:val>
                                        </p:tav>
                                        <p:tav tm="50000">
                                          <p:val>
                                            <p:clrVal>
                                              <a:schemeClr val="hlink"/>
                                            </p:clrVal>
                                          </p:val>
                                        </p:tav>
                                      </p:tavLst>
                                    </p:anim>
                                    <p:anim calcmode="discrete" valueType="clr">
                                      <p:cBhvr>
                                        <p:cTn id="12" dur="1000"/>
                                        <p:tgtEl>
                                          <p:spTgt spid="182276"/>
                                        </p:tgtEl>
                                        <p:attrNameLst>
                                          <p:attrName>fillcolor</p:attrName>
                                        </p:attrNameLst>
                                      </p:cBhvr>
                                      <p:tavLst>
                                        <p:tav tm="0">
                                          <p:val>
                                            <p:clrVal>
                                              <a:schemeClr val="accent2"/>
                                            </p:clrVal>
                                          </p:val>
                                        </p:tav>
                                        <p:tav tm="50000">
                                          <p:val>
                                            <p:clrVal>
                                              <a:schemeClr val="hlink"/>
                                            </p:clrVal>
                                          </p:val>
                                        </p:tav>
                                      </p:tavLst>
                                    </p:anim>
                                    <p:set>
                                      <p:cBhvr>
                                        <p:cTn id="13" dur="1000"/>
                                        <p:tgtEl>
                                          <p:spTgt spid="1822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body" sz="half" idx="4294967295"/>
          </p:nvPr>
        </p:nvSpPr>
        <p:spPr>
          <a:xfrm>
            <a:off x="4724400" y="1371600"/>
            <a:ext cx="4038600" cy="4525963"/>
          </a:xfrm>
        </p:spPr>
        <p:txBody>
          <a:bodyPr/>
          <a:lstStyle/>
          <a:p>
            <a:pPr eaLnBrk="1" hangingPunct="1">
              <a:buFontTx/>
              <a:buNone/>
            </a:pPr>
            <a:r>
              <a:rPr lang="en-US" sz="2800" b="1" smtClean="0"/>
              <a:t>  Albert Einstein</a:t>
            </a:r>
          </a:p>
          <a:p>
            <a:pPr eaLnBrk="1" hangingPunct="1">
              <a:buFontTx/>
              <a:buNone/>
            </a:pPr>
            <a:r>
              <a:rPr lang="en-US" sz="2800" b="1" smtClean="0"/>
              <a:t>  March 14 1879 – </a:t>
            </a:r>
          </a:p>
          <a:p>
            <a:pPr eaLnBrk="1" hangingPunct="1">
              <a:buFontTx/>
              <a:buNone/>
            </a:pPr>
            <a:r>
              <a:rPr lang="en-US" sz="2800" b="1" smtClean="0"/>
              <a:t>  April 18 1955</a:t>
            </a:r>
          </a:p>
          <a:p>
            <a:pPr eaLnBrk="1" hangingPunct="1">
              <a:buFontTx/>
              <a:buNone/>
            </a:pPr>
            <a:r>
              <a:rPr lang="en-US" sz="2800" b="1" smtClean="0"/>
              <a:t>  Born Ulm, Germany.</a:t>
            </a:r>
          </a:p>
          <a:p>
            <a:pPr eaLnBrk="1" hangingPunct="1">
              <a:buFontTx/>
              <a:buNone/>
            </a:pPr>
            <a:r>
              <a:rPr lang="en-US" sz="2800" b="1" smtClean="0"/>
              <a:t>  Died Princeton, USA.</a:t>
            </a:r>
          </a:p>
          <a:p>
            <a:pPr eaLnBrk="1" hangingPunct="1">
              <a:buFontTx/>
              <a:buNone/>
            </a:pPr>
            <a:endParaRPr lang="en-US" sz="2800" smtClean="0"/>
          </a:p>
        </p:txBody>
      </p:sp>
      <p:sp>
        <p:nvSpPr>
          <p:cNvPr id="235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p>
        </p:txBody>
      </p:sp>
      <p:pic>
        <p:nvPicPr>
          <p:cNvPr id="26631" name="Picture 7" descr="Albert Einstein"/>
          <p:cNvPicPr>
            <a:picLocks noChangeAspect="1" noChangeArrowheads="1"/>
          </p:cNvPicPr>
          <p:nvPr/>
        </p:nvPicPr>
        <p:blipFill>
          <a:blip r:embed="rId3"/>
          <a:srcRect/>
          <a:stretch>
            <a:fillRect/>
          </a:stretch>
        </p:blipFill>
        <p:spPr bwMode="auto">
          <a:xfrm>
            <a:off x="1066800" y="1066800"/>
            <a:ext cx="3581400" cy="4516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heckerboard(across)">
                                      <p:cBhvr>
                                        <p:cTn id="7" dur="500"/>
                                        <p:tgtEl>
                                          <p:spTgt spid="266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44">
                                            <p:txEl>
                                              <p:pRg st="0" end="0"/>
                                            </p:txEl>
                                          </p:spTgt>
                                        </p:tgtEl>
                                        <p:attrNameLst>
                                          <p:attrName>style.visibility</p:attrName>
                                        </p:attrNameLst>
                                      </p:cBhvr>
                                      <p:to>
                                        <p:strVal val="visible"/>
                                      </p:to>
                                    </p:set>
                                    <p:animEffect transition="in" filter="checkerboard(across)">
                                      <p:cBhvr>
                                        <p:cTn id="10" dur="500"/>
                                        <p:tgtEl>
                                          <p:spTgt spid="1024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Effect transition="in" filter="checkerboard(across)">
                                      <p:cBhvr>
                                        <p:cTn id="13" dur="500"/>
                                        <p:tgtEl>
                                          <p:spTgt spid="1024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244">
                                            <p:txEl>
                                              <p:pRg st="2" end="2"/>
                                            </p:txEl>
                                          </p:spTgt>
                                        </p:tgtEl>
                                        <p:attrNameLst>
                                          <p:attrName>style.visibility</p:attrName>
                                        </p:attrNameLst>
                                      </p:cBhvr>
                                      <p:to>
                                        <p:strVal val="visible"/>
                                      </p:to>
                                    </p:set>
                                    <p:animEffect transition="in" filter="checkerboard(across)">
                                      <p:cBhvr>
                                        <p:cTn id="16" dur="500"/>
                                        <p:tgtEl>
                                          <p:spTgt spid="1024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Effect transition="in" filter="checkerboard(across)">
                                      <p:cBhvr>
                                        <p:cTn id="19" dur="500"/>
                                        <p:tgtEl>
                                          <p:spTgt spid="1024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244">
                                            <p:txEl>
                                              <p:pRg st="4" end="4"/>
                                            </p:txEl>
                                          </p:spTgt>
                                        </p:tgtEl>
                                        <p:attrNameLst>
                                          <p:attrName>style.visibility</p:attrName>
                                        </p:attrNameLst>
                                      </p:cBhvr>
                                      <p:to>
                                        <p:strVal val="visible"/>
                                      </p:to>
                                    </p:set>
                                    <p:animEffect transition="in" filter="checkerboard(across)">
                                      <p:cBhvr>
                                        <p:cTn id="22" dur="5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Text Box 5"/>
          <p:cNvSpPr txBox="1">
            <a:spLocks noChangeArrowheads="1"/>
          </p:cNvSpPr>
          <p:nvPr/>
        </p:nvSpPr>
        <p:spPr bwMode="auto">
          <a:xfrm>
            <a:off x="990600" y="1219200"/>
            <a:ext cx="7543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0000"/>
                </a:solidFill>
                <a:latin typeface="Script MT Bold" pitchFamily="66" charset="0"/>
              </a:rPr>
              <a:t>“What we know is not much What we do not know is immense.”</a:t>
            </a:r>
            <a:br>
              <a:rPr lang="en-US" sz="2400">
                <a:solidFill>
                  <a:srgbClr val="000000"/>
                </a:solidFill>
                <a:latin typeface="Script MT Bold" pitchFamily="66" charset="0"/>
              </a:rPr>
            </a:br>
            <a:r>
              <a:rPr lang="en-US" sz="2400">
                <a:solidFill>
                  <a:srgbClr val="000000"/>
                </a:solidFill>
                <a:latin typeface="Script MT Bold" pitchFamily="66" charset="0"/>
              </a:rPr>
              <a:t/>
            </a:r>
            <a:br>
              <a:rPr lang="en-US" sz="2400">
                <a:solidFill>
                  <a:srgbClr val="000000"/>
                </a:solidFill>
                <a:latin typeface="Script MT Bold" pitchFamily="66" charset="0"/>
              </a:rPr>
            </a:br>
            <a:endParaRPr lang="en-US" sz="2400">
              <a:solidFill>
                <a:srgbClr val="000000"/>
              </a:solidFill>
              <a:latin typeface="Script MT Bold" pitchFamily="66" charset="0"/>
            </a:endParaRPr>
          </a:p>
          <a:p>
            <a:pPr eaLnBrk="1" hangingPunct="1"/>
            <a:endParaRPr lang="en-US" sz="2400">
              <a:solidFill>
                <a:srgbClr val="000000"/>
              </a:solidFill>
              <a:latin typeface="Script MT Bold" pitchFamily="66" charset="0"/>
            </a:endParaRPr>
          </a:p>
        </p:txBody>
      </p:sp>
      <p:sp>
        <p:nvSpPr>
          <p:cNvPr id="79878" name="Text Box 6"/>
          <p:cNvSpPr txBox="1">
            <a:spLocks noChangeArrowheads="1"/>
          </p:cNvSpPr>
          <p:nvPr/>
        </p:nvSpPr>
        <p:spPr bwMode="auto">
          <a:xfrm>
            <a:off x="914400" y="4572000"/>
            <a:ext cx="419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00"/>
                </a:solidFill>
                <a:latin typeface="Algerian" pitchFamily="82" charset="0"/>
              </a:rPr>
              <a:t>PIERRE-SIMON LAPLACE</a:t>
            </a:r>
            <a:br>
              <a:rPr lang="en-US" sz="2400" b="1">
                <a:solidFill>
                  <a:srgbClr val="000000"/>
                </a:solidFill>
                <a:latin typeface="Algerian" pitchFamily="82" charset="0"/>
              </a:rPr>
            </a:br>
            <a:r>
              <a:rPr lang="en-US" sz="2400" b="1">
                <a:solidFill>
                  <a:srgbClr val="000000"/>
                </a:solidFill>
                <a:latin typeface="Algerian" pitchFamily="82" charset="0"/>
              </a:rPr>
              <a:t/>
            </a:r>
            <a:br>
              <a:rPr lang="en-US" sz="2400" b="1">
                <a:solidFill>
                  <a:srgbClr val="000000"/>
                </a:solidFill>
                <a:latin typeface="Algerian" pitchFamily="82" charset="0"/>
              </a:rPr>
            </a:br>
            <a:endParaRPr lang="en-US" sz="2400" b="1">
              <a:solidFill>
                <a:srgbClr val="000000"/>
              </a:solidFill>
              <a:latin typeface="Algerian" pitchFamily="82" charset="0"/>
            </a:endParaRPr>
          </a:p>
        </p:txBody>
      </p:sp>
      <p:pic>
        <p:nvPicPr>
          <p:cNvPr id="79879" name="Picture 7" descr="la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238" y="2133600"/>
            <a:ext cx="3036887" cy="36877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iterate type="lt">
                                    <p:tmPct val="7000"/>
                                  </p:iterate>
                                  <p:childTnLst>
                                    <p:set>
                                      <p:cBhvr>
                                        <p:cTn id="6" dur="1" fill="hold">
                                          <p:stCondLst>
                                            <p:cond delay="0"/>
                                          </p:stCondLst>
                                        </p:cTn>
                                        <p:tgtEl>
                                          <p:spTgt spid="79877"/>
                                        </p:tgtEl>
                                        <p:attrNameLst>
                                          <p:attrName>style.visibility</p:attrName>
                                        </p:attrNameLst>
                                      </p:cBhvr>
                                      <p:to>
                                        <p:strVal val="visible"/>
                                      </p:to>
                                    </p:set>
                                    <p:animEffect transition="in" filter="slide(fromRight)">
                                      <p:cBhvr>
                                        <p:cTn id="7" dur="500"/>
                                        <p:tgtEl>
                                          <p:spTgt spid="79877"/>
                                        </p:tgtEl>
                                      </p:cBhvr>
                                    </p:animEffect>
                                  </p:childTnLst>
                                </p:cTn>
                              </p:par>
                            </p:childTnLst>
                          </p:cTn>
                        </p:par>
                        <p:par>
                          <p:cTn id="8" fill="hold" nodeType="afterGroup">
                            <p:stCondLst>
                              <p:cond delay="2075"/>
                            </p:stCondLst>
                            <p:childTnLst>
                              <p:par>
                                <p:cTn id="9" presetID="5" presetClass="entr" presetSubtype="10" fill="hold" nodeType="afterEffect">
                                  <p:stCondLst>
                                    <p:cond delay="0"/>
                                  </p:stCondLst>
                                  <p:childTnLst>
                                    <p:set>
                                      <p:cBhvr>
                                        <p:cTn id="10" dur="1" fill="hold">
                                          <p:stCondLst>
                                            <p:cond delay="0"/>
                                          </p:stCondLst>
                                        </p:cTn>
                                        <p:tgtEl>
                                          <p:spTgt spid="79879"/>
                                        </p:tgtEl>
                                        <p:attrNameLst>
                                          <p:attrName>style.visibility</p:attrName>
                                        </p:attrNameLst>
                                      </p:cBhvr>
                                      <p:to>
                                        <p:strVal val="visible"/>
                                      </p:to>
                                    </p:set>
                                    <p:animEffect transition="in" filter="checkerboard(across)">
                                      <p:cBhvr>
                                        <p:cTn id="11" dur="500"/>
                                        <p:tgtEl>
                                          <p:spTgt spid="79879"/>
                                        </p:tgtEl>
                                      </p:cBhvr>
                                    </p:animEffect>
                                  </p:childTnLst>
                                </p:cTn>
                              </p:par>
                            </p:childTnLst>
                          </p:cTn>
                        </p:par>
                        <p:par>
                          <p:cTn id="12" fill="hold" nodeType="afterGroup">
                            <p:stCondLst>
                              <p:cond delay="2575"/>
                            </p:stCondLst>
                            <p:childTnLst>
                              <p:par>
                                <p:cTn id="13" presetID="5" presetClass="entr" presetSubtype="10" fill="hold" grpId="0" nodeType="after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checkerboard(across)">
                                      <p:cBhvr>
                                        <p:cTn id="15" dur="500"/>
                                        <p:tgtEl>
                                          <p:spTgt spid="79878"/>
                                        </p:tgtEl>
                                      </p:cBhvr>
                                    </p:animEffect>
                                  </p:childTnLst>
                                </p:cTn>
                              </p:par>
                            </p:childTnLst>
                          </p:cTn>
                        </p:par>
                        <p:par>
                          <p:cTn id="16" fill="hold" nodeType="afterGroup">
                            <p:stCondLst>
                              <p:cond delay="3075"/>
                            </p:stCondLst>
                            <p:childTnLst>
                              <p:par>
                                <p:cTn id="17" presetID="1" presetClass="entr" presetSubtype="0" fill="hold" nodeType="afterEffect">
                                  <p:stCondLst>
                                    <p:cond delay="0"/>
                                  </p:stCondLst>
                                  <p:childTnLst>
                                    <p:set>
                                      <p:cBhvr>
                                        <p:cTn id="18"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9" descr="earliest-known-photo-einste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2787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5" descr="Einste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95400"/>
            <a:ext cx="30861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7" descr="earliest-known-photo-einstein1"/>
          <p:cNvSpPr>
            <a:spLocks noChangeAspect="1" noChangeArrowheads="1"/>
          </p:cNvSpPr>
          <p:nvPr/>
        </p:nvSpPr>
        <p:spPr bwMode="auto">
          <a:xfrm>
            <a:off x="2695575" y="709613"/>
            <a:ext cx="37528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27654" name="Picture 5" descr="Einstein%20bicy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43200"/>
            <a:ext cx="2974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edge">
                                      <p:cBhvr>
                                        <p:cTn id="7" dur="3000"/>
                                        <p:tgtEl>
                                          <p:spTgt spid="27652"/>
                                        </p:tgtEl>
                                      </p:cBhvr>
                                    </p:animEffect>
                                  </p:childTnLst>
                                </p:cTn>
                              </p:par>
                            </p:childTnLst>
                          </p:cTn>
                        </p:par>
                        <p:par>
                          <p:cTn id="8" fill="hold" nodeType="afterGroup">
                            <p:stCondLst>
                              <p:cond delay="3000"/>
                            </p:stCondLst>
                            <p:childTnLst>
                              <p:par>
                                <p:cTn id="9" presetID="20"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wedge">
                                      <p:cBhvr>
                                        <p:cTn id="11" dur="3000"/>
                                        <p:tgtEl>
                                          <p:spTgt spid="27650"/>
                                        </p:tgtEl>
                                      </p:cBhvr>
                                    </p:animEffect>
                                  </p:childTnLst>
                                </p:cTn>
                              </p:par>
                            </p:childTnLst>
                          </p:cTn>
                        </p:par>
                        <p:par>
                          <p:cTn id="12" fill="hold" nodeType="afterGroup">
                            <p:stCondLst>
                              <p:cond delay="6000"/>
                            </p:stCondLst>
                            <p:childTnLst>
                              <p:par>
                                <p:cTn id="13" presetID="20" presetClass="entr" presetSubtype="0" fill="hold" nodeType="after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wedge">
                                      <p:cBhvr>
                                        <p:cTn id="15" dur="3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ales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838200"/>
            <a:ext cx="20018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new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1655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gau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811213"/>
            <a:ext cx="16764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Archimedes_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838200"/>
            <a:ext cx="1870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descr="euclid-1-sized"/>
          <p:cNvSpPr>
            <a:spLocks noChangeArrowheads="1"/>
          </p:cNvSpPr>
          <p:nvPr/>
        </p:nvSpPr>
        <p:spPr bwMode="auto">
          <a:xfrm>
            <a:off x="914400" y="2590800"/>
            <a:ext cx="1600200" cy="1828800"/>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pic>
        <p:nvPicPr>
          <p:cNvPr id="20487" name="Picture 7" descr="pythagor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2590800"/>
            <a:ext cx="2133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lapla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514600"/>
            <a:ext cx="2082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4724400" y="4343400"/>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chemeClr val="bg1"/>
                </a:solidFill>
                <a:latin typeface="Times New Roman" pitchFamily="18" charset="0"/>
              </a:rPr>
              <a:t>LAPLACE </a:t>
            </a:r>
          </a:p>
        </p:txBody>
      </p:sp>
      <p:pic>
        <p:nvPicPr>
          <p:cNvPr id="20490" name="Picture 10" descr="jacob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514600"/>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1"/>
          <p:cNvSpPr txBox="1">
            <a:spLocks noChangeArrowheads="1"/>
          </p:cNvSpPr>
          <p:nvPr/>
        </p:nvSpPr>
        <p:spPr bwMode="auto">
          <a:xfrm>
            <a:off x="6781800" y="4267200"/>
            <a:ext cx="141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6666FF"/>
                </a:solidFill>
                <a:latin typeface="Times New Roman" pitchFamily="18" charset="0"/>
              </a:rPr>
              <a:t>JACOBI </a:t>
            </a:r>
          </a:p>
        </p:txBody>
      </p:sp>
      <p:pic>
        <p:nvPicPr>
          <p:cNvPr id="20492" name="Picture 12" descr="galile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4419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eul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343400"/>
            <a:ext cx="16764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p:cNvPicPr>
            <a:picLocks noChangeAspect="1" noChangeArrowheads="1"/>
          </p:cNvPicPr>
          <p:nvPr/>
        </p:nvPicPr>
        <p:blipFill>
          <a:blip r:embed="rId13">
            <a:extLst>
              <a:ext uri="{28A0092B-C50C-407E-A947-70E740481C1C}">
                <a14:useLocalDpi xmlns:a14="http://schemas.microsoft.com/office/drawing/2010/main" val="0"/>
              </a:ext>
            </a:extLst>
          </a:blip>
          <a:srcRect l="4546" t="4546"/>
          <a:stretch>
            <a:fillRect/>
          </a:stretch>
        </p:blipFill>
        <p:spPr bwMode="auto">
          <a:xfrm>
            <a:off x="3886200" y="434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495" name="Picture 15" descr="Einstein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4343400"/>
            <a:ext cx="1662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16"/>
          <p:cNvSpPr txBox="1">
            <a:spLocks noChangeArrowheads="1"/>
          </p:cNvSpPr>
          <p:nvPr/>
        </p:nvSpPr>
        <p:spPr bwMode="auto">
          <a:xfrm rot="-1839305">
            <a:off x="498475" y="2501900"/>
            <a:ext cx="8963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0" b="1" dirty="0">
                <a:solidFill>
                  <a:srgbClr val="CC0000"/>
                </a:solidFill>
                <a:latin typeface="Times New Roman" pitchFamily="18" charset="0"/>
              </a:rPr>
              <a:t>WE SALUTE YOU </a:t>
            </a:r>
          </a:p>
        </p:txBody>
      </p:sp>
      <p:pic>
        <p:nvPicPr>
          <p:cNvPr id="17" name="Picture 4" descr="Ramanuja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800" y="4343400"/>
            <a:ext cx="1257300" cy="16002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edge">
                                      <p:cBhvr>
                                        <p:cTn id="7" dur="2000"/>
                                        <p:tgtEl>
                                          <p:spTgt spid="20482"/>
                                        </p:tgtEl>
                                      </p:cBhvr>
                                    </p:animEffect>
                                  </p:childTnLst>
                                </p:cTn>
                              </p:par>
                              <p:par>
                                <p:cTn id="8" presetID="20" presetClass="entr" presetSubtype="0" fill="hold"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wedge">
                                      <p:cBhvr>
                                        <p:cTn id="10" dur="2000"/>
                                        <p:tgtEl>
                                          <p:spTgt spid="20483"/>
                                        </p:tgtEl>
                                      </p:cBhvr>
                                    </p:animEffect>
                                  </p:childTnLst>
                                </p:cTn>
                              </p:par>
                              <p:par>
                                <p:cTn id="11" presetID="20"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wedge">
                                      <p:cBhvr>
                                        <p:cTn id="13" dur="2000"/>
                                        <p:tgtEl>
                                          <p:spTgt spid="20484"/>
                                        </p:tgtEl>
                                      </p:cBhvr>
                                    </p:animEffect>
                                  </p:childTnLst>
                                </p:cTn>
                              </p:par>
                              <p:par>
                                <p:cTn id="14" presetID="20" presetClass="entr" presetSubtype="0" fill="hold" nodeType="with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wedge">
                                      <p:cBhvr>
                                        <p:cTn id="16" dur="2000"/>
                                        <p:tgtEl>
                                          <p:spTgt spid="2048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wedge">
                                      <p:cBhvr>
                                        <p:cTn id="19" dur="2000"/>
                                        <p:tgtEl>
                                          <p:spTgt spid="20486"/>
                                        </p:tgtEl>
                                      </p:cBhvr>
                                    </p:animEffect>
                                  </p:childTnLst>
                                </p:cTn>
                              </p:par>
                              <p:par>
                                <p:cTn id="20" presetID="20" presetClass="entr" presetSubtype="0" fill="hold" nodeType="with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wedge">
                                      <p:cBhvr>
                                        <p:cTn id="22" dur="2000"/>
                                        <p:tgtEl>
                                          <p:spTgt spid="20487"/>
                                        </p:tgtEl>
                                      </p:cBhvr>
                                    </p:animEffect>
                                  </p:childTnLst>
                                </p:cTn>
                              </p:par>
                              <p:par>
                                <p:cTn id="23" presetID="20" presetClass="entr" presetSubtype="0" fill="hold" nodeType="with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wedge">
                                      <p:cBhvr>
                                        <p:cTn id="25" dur="2000"/>
                                        <p:tgtEl>
                                          <p:spTgt spid="2048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489"/>
                                        </p:tgtEl>
                                        <p:attrNameLst>
                                          <p:attrName>style.visibility</p:attrName>
                                        </p:attrNameLst>
                                      </p:cBhvr>
                                      <p:to>
                                        <p:strVal val="visible"/>
                                      </p:to>
                                    </p:set>
                                    <p:animEffect transition="in" filter="wedge">
                                      <p:cBhvr>
                                        <p:cTn id="28" dur="2000"/>
                                        <p:tgtEl>
                                          <p:spTgt spid="20489"/>
                                        </p:tgtEl>
                                      </p:cBhvr>
                                    </p:animEffect>
                                  </p:childTnLst>
                                </p:cTn>
                              </p:par>
                              <p:par>
                                <p:cTn id="29" presetID="20" presetClass="entr" presetSubtype="0" fill="hold" nodeType="withEffect">
                                  <p:stCondLst>
                                    <p:cond delay="0"/>
                                  </p:stCondLst>
                                  <p:childTnLst>
                                    <p:set>
                                      <p:cBhvr>
                                        <p:cTn id="30" dur="1" fill="hold">
                                          <p:stCondLst>
                                            <p:cond delay="0"/>
                                          </p:stCondLst>
                                        </p:cTn>
                                        <p:tgtEl>
                                          <p:spTgt spid="20490"/>
                                        </p:tgtEl>
                                        <p:attrNameLst>
                                          <p:attrName>style.visibility</p:attrName>
                                        </p:attrNameLst>
                                      </p:cBhvr>
                                      <p:to>
                                        <p:strVal val="visible"/>
                                      </p:to>
                                    </p:set>
                                    <p:animEffect transition="in" filter="wedge">
                                      <p:cBhvr>
                                        <p:cTn id="31" dur="2000"/>
                                        <p:tgtEl>
                                          <p:spTgt spid="20490"/>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0491"/>
                                        </p:tgtEl>
                                        <p:attrNameLst>
                                          <p:attrName>style.visibility</p:attrName>
                                        </p:attrNameLst>
                                      </p:cBhvr>
                                      <p:to>
                                        <p:strVal val="visible"/>
                                      </p:to>
                                    </p:set>
                                    <p:animEffect transition="in" filter="wedge">
                                      <p:cBhvr>
                                        <p:cTn id="34" dur="2000"/>
                                        <p:tgtEl>
                                          <p:spTgt spid="20491"/>
                                        </p:tgtEl>
                                      </p:cBhvr>
                                    </p:animEffect>
                                  </p:childTnLst>
                                </p:cTn>
                              </p:par>
                              <p:par>
                                <p:cTn id="35" presetID="20" presetClass="entr" presetSubtype="0" fill="hold" nodeType="with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wedge">
                                      <p:cBhvr>
                                        <p:cTn id="37" dur="2000"/>
                                        <p:tgtEl>
                                          <p:spTgt spid="20492"/>
                                        </p:tgtEl>
                                      </p:cBhvr>
                                    </p:animEffect>
                                  </p:childTnLst>
                                </p:cTn>
                              </p:par>
                              <p:par>
                                <p:cTn id="38" presetID="20" presetClass="entr" presetSubtype="0" fill="hold" nodeType="withEffect">
                                  <p:stCondLst>
                                    <p:cond delay="0"/>
                                  </p:stCondLst>
                                  <p:childTnLst>
                                    <p:set>
                                      <p:cBhvr>
                                        <p:cTn id="39" dur="1" fill="hold">
                                          <p:stCondLst>
                                            <p:cond delay="0"/>
                                          </p:stCondLst>
                                        </p:cTn>
                                        <p:tgtEl>
                                          <p:spTgt spid="20493"/>
                                        </p:tgtEl>
                                        <p:attrNameLst>
                                          <p:attrName>style.visibility</p:attrName>
                                        </p:attrNameLst>
                                      </p:cBhvr>
                                      <p:to>
                                        <p:strVal val="visible"/>
                                      </p:to>
                                    </p:set>
                                    <p:animEffect transition="in" filter="wedge">
                                      <p:cBhvr>
                                        <p:cTn id="40" dur="2000"/>
                                        <p:tgtEl>
                                          <p:spTgt spid="20493"/>
                                        </p:tgtEl>
                                      </p:cBhvr>
                                    </p:animEffect>
                                  </p:childTnLst>
                                </p:cTn>
                              </p:par>
                              <p:par>
                                <p:cTn id="41" presetID="20" presetClass="entr" presetSubtype="0" fill="hold" nodeType="withEffect">
                                  <p:stCondLst>
                                    <p:cond delay="0"/>
                                  </p:stCondLst>
                                  <p:childTnLst>
                                    <p:set>
                                      <p:cBhvr>
                                        <p:cTn id="42" dur="1" fill="hold">
                                          <p:stCondLst>
                                            <p:cond delay="0"/>
                                          </p:stCondLst>
                                        </p:cTn>
                                        <p:tgtEl>
                                          <p:spTgt spid="20494"/>
                                        </p:tgtEl>
                                        <p:attrNameLst>
                                          <p:attrName>style.visibility</p:attrName>
                                        </p:attrNameLst>
                                      </p:cBhvr>
                                      <p:to>
                                        <p:strVal val="visible"/>
                                      </p:to>
                                    </p:set>
                                    <p:animEffect transition="in" filter="wedge">
                                      <p:cBhvr>
                                        <p:cTn id="43" dur="2000"/>
                                        <p:tgtEl>
                                          <p:spTgt spid="20494"/>
                                        </p:tgtEl>
                                      </p:cBhvr>
                                    </p:animEffect>
                                  </p:childTnLst>
                                </p:cTn>
                              </p:par>
                              <p:par>
                                <p:cTn id="44" presetID="20" presetClass="entr" presetSubtype="0" fill="hold" nodeType="withEffect">
                                  <p:stCondLst>
                                    <p:cond delay="0"/>
                                  </p:stCondLst>
                                  <p:childTnLst>
                                    <p:set>
                                      <p:cBhvr>
                                        <p:cTn id="45" dur="1" fill="hold">
                                          <p:stCondLst>
                                            <p:cond delay="0"/>
                                          </p:stCondLst>
                                        </p:cTn>
                                        <p:tgtEl>
                                          <p:spTgt spid="20495"/>
                                        </p:tgtEl>
                                        <p:attrNameLst>
                                          <p:attrName>style.visibility</p:attrName>
                                        </p:attrNameLst>
                                      </p:cBhvr>
                                      <p:to>
                                        <p:strVal val="visible"/>
                                      </p:to>
                                    </p:set>
                                    <p:animEffect transition="in" filter="wedge">
                                      <p:cBhvr>
                                        <p:cTn id="46" dur="2000"/>
                                        <p:tgtEl>
                                          <p:spTgt spid="20495"/>
                                        </p:tgtEl>
                                      </p:cBhvr>
                                    </p:animEffect>
                                  </p:childTnLst>
                                </p:cTn>
                              </p:par>
                              <p:par>
                                <p:cTn id="47" presetID="2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edge">
                                      <p:cBhvr>
                                        <p:cTn id="49" dur="2000"/>
                                        <p:tgtEl>
                                          <p:spTgt spid="17"/>
                                        </p:tgtEl>
                                      </p:cBhvr>
                                    </p:animEffect>
                                  </p:childTnLst>
                                </p:cTn>
                              </p:par>
                            </p:childTnLst>
                          </p:cTn>
                        </p:par>
                        <p:par>
                          <p:cTn id="50" fill="hold" nodeType="afterGroup">
                            <p:stCondLst>
                              <p:cond delay="2000"/>
                            </p:stCondLst>
                            <p:childTnLst>
                              <p:par>
                                <p:cTn id="51" presetID="27" presetClass="entr" presetSubtype="0" repeatCount="3000" fill="hold" grpId="0" nodeType="afterEffect">
                                  <p:stCondLst>
                                    <p:cond delay="0"/>
                                  </p:stCondLst>
                                  <p:iterate type="lt">
                                    <p:tmPct val="50000"/>
                                  </p:iterate>
                                  <p:childTnLst>
                                    <p:set>
                                      <p:cBhvr>
                                        <p:cTn id="52" dur="1" fill="hold">
                                          <p:stCondLst>
                                            <p:cond delay="0"/>
                                          </p:stCondLst>
                                        </p:cTn>
                                        <p:tgtEl>
                                          <p:spTgt spid="20496"/>
                                        </p:tgtEl>
                                        <p:attrNameLst>
                                          <p:attrName>style.visibility</p:attrName>
                                        </p:attrNameLst>
                                      </p:cBhvr>
                                      <p:to>
                                        <p:strVal val="visible"/>
                                      </p:to>
                                    </p:set>
                                    <p:anim calcmode="discrete" valueType="clr">
                                      <p:cBhvr override="childStyle">
                                        <p:cTn id="53" dur="500"/>
                                        <p:tgtEl>
                                          <p:spTgt spid="20496"/>
                                        </p:tgtEl>
                                        <p:attrNameLst>
                                          <p:attrName>style.color</p:attrName>
                                        </p:attrNameLst>
                                      </p:cBhvr>
                                      <p:tavLst>
                                        <p:tav tm="0">
                                          <p:val>
                                            <p:clrVal>
                                              <a:schemeClr val="accent2"/>
                                            </p:clrVal>
                                          </p:val>
                                        </p:tav>
                                        <p:tav tm="50000">
                                          <p:val>
                                            <p:clrVal>
                                              <a:schemeClr val="hlink"/>
                                            </p:clrVal>
                                          </p:val>
                                        </p:tav>
                                      </p:tavLst>
                                    </p:anim>
                                    <p:anim calcmode="discrete" valueType="clr">
                                      <p:cBhvr>
                                        <p:cTn id="54" dur="500"/>
                                        <p:tgtEl>
                                          <p:spTgt spid="20496"/>
                                        </p:tgtEl>
                                        <p:attrNameLst>
                                          <p:attrName>fillcolor</p:attrName>
                                        </p:attrNameLst>
                                      </p:cBhvr>
                                      <p:tavLst>
                                        <p:tav tm="0">
                                          <p:val>
                                            <p:clrVal>
                                              <a:schemeClr val="accent2"/>
                                            </p:clrVal>
                                          </p:val>
                                        </p:tav>
                                        <p:tav tm="50000">
                                          <p:val>
                                            <p:clrVal>
                                              <a:schemeClr val="hlink"/>
                                            </p:clrVal>
                                          </p:val>
                                        </p:tav>
                                      </p:tavLst>
                                    </p:anim>
                                    <p:set>
                                      <p:cBhvr>
                                        <p:cTn id="55" dur="500"/>
                                        <p:tgtEl>
                                          <p:spTgt spid="204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9" grpId="0"/>
      <p:bldP spid="20491" grpId="0"/>
      <p:bldP spid="204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914400" y="1027113"/>
            <a:ext cx="71929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Script MT Bold" pitchFamily="66" charset="0"/>
              </a:rPr>
              <a:t>“Imagination is more important than knowledge.”</a:t>
            </a:r>
            <a:br>
              <a:rPr lang="en-US" sz="2800" b="1">
                <a:latin typeface="Script MT Bold" pitchFamily="66" charset="0"/>
              </a:rPr>
            </a:br>
            <a:r>
              <a:rPr lang="en-US" sz="2800" b="1">
                <a:latin typeface="Script MT Bold" pitchFamily="66" charset="0"/>
              </a:rPr>
              <a:t/>
            </a:r>
            <a:br>
              <a:rPr lang="en-US" sz="2800" b="1">
                <a:latin typeface="Script MT Bold" pitchFamily="66" charset="0"/>
              </a:rPr>
            </a:br>
            <a:endParaRPr lang="en-US" sz="2800" b="1">
              <a:latin typeface="Script MT Bold" pitchFamily="66" charset="0"/>
            </a:endParaRPr>
          </a:p>
        </p:txBody>
      </p:sp>
      <p:pic>
        <p:nvPicPr>
          <p:cNvPr id="99335" name="Picture 5" descr="Eins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752600"/>
            <a:ext cx="2830513" cy="42195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9336" name="Rectangle 8"/>
          <p:cNvSpPr>
            <a:spLocks noChangeArrowheads="1"/>
          </p:cNvSpPr>
          <p:nvPr/>
        </p:nvSpPr>
        <p:spPr bwMode="auto">
          <a:xfrm>
            <a:off x="1143000" y="4572000"/>
            <a:ext cx="340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t>Albert Einstein</a:t>
            </a:r>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slide(fromRight)">
                                      <p:cBhvr>
                                        <p:cTn id="7" dur="2000"/>
                                        <p:tgtEl>
                                          <p:spTgt spid="9933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checkerboard(across)">
                                      <p:cBhvr>
                                        <p:cTn id="11" dur="500"/>
                                        <p:tgtEl>
                                          <p:spTgt spid="99335"/>
                                        </p:tgtEl>
                                      </p:cBhvr>
                                    </p:animEffect>
                                  </p:childTnLst>
                                </p:cTn>
                              </p:par>
                            </p:childTnLst>
                          </p:cTn>
                        </p:par>
                        <p:par>
                          <p:cTn id="12" fill="hold" nodeType="afterGroup">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99336"/>
                                        </p:tgtEl>
                                        <p:attrNameLst>
                                          <p:attrName>style.visibility</p:attrName>
                                        </p:attrNameLst>
                                      </p:cBhvr>
                                      <p:to>
                                        <p:strVal val="visible"/>
                                      </p:to>
                                    </p:set>
                                    <p:animEffect transition="in" filter="checkerboard(across)">
                                      <p:cBhvr>
                                        <p:cTn id="15" dur="500"/>
                                        <p:tgtEl>
                                          <p:spTgt spid="99336"/>
                                        </p:tgtEl>
                                      </p:cBhvr>
                                    </p:animEffect>
                                  </p:childTnLst>
                                </p:cTn>
                              </p:par>
                            </p:childTnLst>
                          </p:cTn>
                        </p:par>
                        <p:par>
                          <p:cTn id="16" fill="hold" nodeType="afterGroup">
                            <p:stCondLst>
                              <p:cond delay="3000"/>
                            </p:stCondLst>
                            <p:childTnLst>
                              <p:par>
                                <p:cTn id="17" presetID="1" presetClass="entr" presetSubtype="0" fill="hold" nodeType="afterEffect">
                                  <p:stCondLst>
                                    <p:cond delay="0"/>
                                  </p:stCondLst>
                                  <p:childTnLst>
                                    <p:set>
                                      <p:cBhvr>
                                        <p:cTn id="18" dur="1" fill="hold">
                                          <p:stCondLst>
                                            <p:cond delay="0"/>
                                          </p:stCondLst>
                                        </p:cTn>
                                        <p:tgtEl>
                                          <p:spTgt spid="99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990600" y="874713"/>
            <a:ext cx="76660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Script MT Bold" pitchFamily="66" charset="0"/>
              </a:rPr>
              <a:t>“Give me a place to stand and I will move the earth.”</a:t>
            </a:r>
            <a:br>
              <a:rPr lang="en-US" sz="2800">
                <a:latin typeface="Script MT Bold" pitchFamily="66" charset="0"/>
              </a:rPr>
            </a:br>
            <a:endParaRPr lang="en-US" sz="2800">
              <a:latin typeface="Script MT Bold" pitchFamily="66" charset="0"/>
            </a:endParaRPr>
          </a:p>
        </p:txBody>
      </p:sp>
      <p:sp>
        <p:nvSpPr>
          <p:cNvPr id="101380" name="Text Box 4"/>
          <p:cNvSpPr txBox="1">
            <a:spLocks noChangeArrowheads="1"/>
          </p:cNvSpPr>
          <p:nvPr/>
        </p:nvSpPr>
        <p:spPr bwMode="auto">
          <a:xfrm>
            <a:off x="1295400" y="4525963"/>
            <a:ext cx="23320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Algerian" pitchFamily="82" charset="0"/>
              </a:rPr>
              <a:t>Archimedes</a:t>
            </a:r>
          </a:p>
          <a:p>
            <a:pPr eaLnBrk="1" hangingPunct="1"/>
            <a:endParaRPr lang="en-US" sz="2800" b="1">
              <a:latin typeface="Algerian" pitchFamily="82" charset="0"/>
            </a:endParaRPr>
          </a:p>
        </p:txBody>
      </p:sp>
      <p:pic>
        <p:nvPicPr>
          <p:cNvPr id="101381" name="Picture 5" descr="Archimede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3403600" cy="41402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slide(fromRight)">
                                      <p:cBhvr>
                                        <p:cTn id="7" dur="2000"/>
                                        <p:tgtEl>
                                          <p:spTgt spid="101379"/>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01381"/>
                                        </p:tgtEl>
                                        <p:attrNameLst>
                                          <p:attrName>style.visibility</p:attrName>
                                        </p:attrNameLst>
                                      </p:cBhvr>
                                      <p:to>
                                        <p:strVal val="visible"/>
                                      </p:to>
                                    </p:set>
                                    <p:animEffect transition="in" filter="checkerboard(across)">
                                      <p:cBhvr>
                                        <p:cTn id="11" dur="2000"/>
                                        <p:tgtEl>
                                          <p:spTgt spid="101381"/>
                                        </p:tgtEl>
                                      </p:cBhvr>
                                    </p:animEffect>
                                  </p:childTnLst>
                                </p:cTn>
                              </p:par>
                            </p:childTnLst>
                          </p:cTn>
                        </p:par>
                        <p:par>
                          <p:cTn id="12" fill="hold" nodeType="afterGroup">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101380"/>
                                        </p:tgtEl>
                                        <p:attrNameLst>
                                          <p:attrName>style.visibility</p:attrName>
                                        </p:attrNameLst>
                                      </p:cBhvr>
                                      <p:to>
                                        <p:strVal val="visible"/>
                                      </p:to>
                                    </p:set>
                                    <p:animEffect transition="in" filter="slide(fromBottom)">
                                      <p:cBhvr>
                                        <p:cTn id="15" dur="3000"/>
                                        <p:tgtEl>
                                          <p:spTgt spid="101380"/>
                                        </p:tgtEl>
                                      </p:cBhvr>
                                    </p:animEffect>
                                  </p:childTnLst>
                                </p:cTn>
                              </p:par>
                            </p:childTnLst>
                          </p:cTn>
                        </p:par>
                        <p:par>
                          <p:cTn id="16" fill="hold" nodeType="afterGroup">
                            <p:stCondLst>
                              <p:cond delay="7000"/>
                            </p:stCondLst>
                            <p:childTnLst>
                              <p:par>
                                <p:cTn id="17" presetID="1" presetClass="entr" presetSubtype="0" fill="hold" nodeType="afterEffect">
                                  <p:stCondLst>
                                    <p:cond delay="0"/>
                                  </p:stCondLst>
                                  <p:childTnLst>
                                    <p:set>
                                      <p:cBhvr>
                                        <p:cTn id="18"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3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1295400" y="41148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Algerian" pitchFamily="82" charset="0"/>
              </a:rPr>
              <a:t>René Descartes </a:t>
            </a:r>
          </a:p>
        </p:txBody>
      </p:sp>
      <p:sp>
        <p:nvSpPr>
          <p:cNvPr id="173061" name="Rectangle 5"/>
          <p:cNvSpPr>
            <a:spLocks noChangeArrowheads="1"/>
          </p:cNvSpPr>
          <p:nvPr/>
        </p:nvSpPr>
        <p:spPr bwMode="auto">
          <a:xfrm>
            <a:off x="1066800" y="1157288"/>
            <a:ext cx="746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Script MT Bold" pitchFamily="66" charset="0"/>
              </a:rPr>
              <a:t>“Perfect numbers like perfect men are very rare.”</a:t>
            </a:r>
            <a:br>
              <a:rPr lang="en-US" sz="2800">
                <a:latin typeface="Script MT Bold" pitchFamily="66" charset="0"/>
              </a:rPr>
            </a:br>
            <a:endParaRPr lang="en-US" sz="2800">
              <a:latin typeface="Script MT Bold" pitchFamily="66" charset="0"/>
            </a:endParaRPr>
          </a:p>
        </p:txBody>
      </p:sp>
      <p:pic>
        <p:nvPicPr>
          <p:cNvPr id="1730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3063875" cy="3876675"/>
          </a:xfrm>
          <a:prstGeom prst="rect">
            <a:avLst/>
          </a:prstGeom>
          <a:noFill/>
          <a:ln w="571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slide(fromRight)">
                                      <p:cBhvr>
                                        <p:cTn id="7" dur="2000"/>
                                        <p:tgtEl>
                                          <p:spTgt spid="173061"/>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73062"/>
                                        </p:tgtEl>
                                        <p:attrNameLst>
                                          <p:attrName>style.visibility</p:attrName>
                                        </p:attrNameLst>
                                      </p:cBhvr>
                                      <p:to>
                                        <p:strVal val="visible"/>
                                      </p:to>
                                    </p:set>
                                    <p:animEffect transition="in" filter="checkerboard(across)">
                                      <p:cBhvr>
                                        <p:cTn id="11" dur="3000"/>
                                        <p:tgtEl>
                                          <p:spTgt spid="173062"/>
                                        </p:tgtEl>
                                      </p:cBhvr>
                                    </p:animEffect>
                                  </p:childTnLst>
                                </p:cTn>
                              </p:par>
                            </p:childTnLst>
                          </p:cTn>
                        </p:par>
                        <p:par>
                          <p:cTn id="12" fill="hold" nodeType="afterGroup">
                            <p:stCondLst>
                              <p:cond delay="5000"/>
                            </p:stCondLst>
                            <p:childTnLst>
                              <p:par>
                                <p:cTn id="13" presetID="9" presetClass="entr" presetSubtype="0" fill="hold" grpId="0"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Effect transition="in" filter="dissolve">
                                      <p:cBhvr>
                                        <p:cTn id="15" dur="2000"/>
                                        <p:tgtEl>
                                          <p:spTgt spid="173060"/>
                                        </p:tgtEl>
                                      </p:cBhvr>
                                    </p:animEffect>
                                  </p:childTnLst>
                                </p:cTn>
                              </p:par>
                            </p:childTnLst>
                          </p:cTn>
                        </p:par>
                        <p:par>
                          <p:cTn id="16" fill="hold" nodeType="afterGroup">
                            <p:stCondLst>
                              <p:cond delay="7000"/>
                            </p:stCondLst>
                            <p:childTnLst>
                              <p:par>
                                <p:cTn id="17" presetID="1" presetClass="entr" presetSubtype="0" fill="hold" nodeType="afterEffect">
                                  <p:stCondLst>
                                    <p:cond delay="0"/>
                                  </p:stCondLst>
                                  <p:childTnLst>
                                    <p:set>
                                      <p:cBhvr>
                                        <p:cTn id="18" dur="1" fill="hold">
                                          <p:stCondLst>
                                            <p:cond delay="0"/>
                                          </p:stCondLst>
                                        </p:cTn>
                                        <p:tgtEl>
                                          <p:spTgt spid="17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0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descr="euclid-1-sized"/>
          <p:cNvSpPr>
            <a:spLocks noChangeArrowheads="1"/>
          </p:cNvSpPr>
          <p:nvPr/>
        </p:nvSpPr>
        <p:spPr bwMode="auto">
          <a:xfrm>
            <a:off x="5257800" y="2362200"/>
            <a:ext cx="2590800" cy="3276600"/>
          </a:xfrm>
          <a:prstGeom prst="rect">
            <a:avLst/>
          </a:prstGeom>
          <a:blipFill dpi="0" rotWithShape="0">
            <a:blip r:embed="rId2"/>
            <a:srcRect/>
            <a:stretch>
              <a:fillRect/>
            </a:stretch>
          </a:blipFill>
          <a:ln w="57150">
            <a:solidFill>
              <a:schemeClr val="tx1"/>
            </a:solidFill>
            <a:miter lim="800000"/>
            <a:headEnd/>
            <a:tailEnd/>
          </a:ln>
        </p:spPr>
        <p:txBody>
          <a:bodyPr wrap="none" anchor="ctr"/>
          <a:lstStyle/>
          <a:p>
            <a:endParaRPr lang="en-US"/>
          </a:p>
        </p:txBody>
      </p:sp>
      <p:sp>
        <p:nvSpPr>
          <p:cNvPr id="174086" name="Text Box 6"/>
          <p:cNvSpPr txBox="1">
            <a:spLocks noChangeArrowheads="1"/>
          </p:cNvSpPr>
          <p:nvPr/>
        </p:nvSpPr>
        <p:spPr bwMode="auto">
          <a:xfrm>
            <a:off x="1143000" y="1371600"/>
            <a:ext cx="632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Script MT Bold" pitchFamily="66" charset="0"/>
              </a:rPr>
              <a:t>“There is no royal road to geometry”</a:t>
            </a:r>
          </a:p>
          <a:p>
            <a:pPr eaLnBrk="1" hangingPunct="1"/>
            <a:r>
              <a:rPr lang="en-US" sz="2800" b="1">
                <a:latin typeface="Script MT Bold" pitchFamily="66" charset="0"/>
              </a:rPr>
              <a:t> </a:t>
            </a:r>
          </a:p>
        </p:txBody>
      </p:sp>
      <p:sp>
        <p:nvSpPr>
          <p:cNvPr id="174087" name="Rectangle 7"/>
          <p:cNvSpPr>
            <a:spLocks noChangeArrowheads="1"/>
          </p:cNvSpPr>
          <p:nvPr/>
        </p:nvSpPr>
        <p:spPr bwMode="auto">
          <a:xfrm>
            <a:off x="990600" y="4114800"/>
            <a:ext cx="39512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800" b="1">
                <a:latin typeface="Algerian" pitchFamily="82" charset="0"/>
              </a:rPr>
              <a:t> Euclid</a:t>
            </a:r>
          </a:p>
          <a:p>
            <a:pPr eaLnBrk="1" hangingPunct="1"/>
            <a:r>
              <a:rPr lang="en-US" sz="2800" b="1">
                <a:latin typeface="Algerian" pitchFamily="82" charset="0"/>
              </a:rPr>
              <a:t>Father of geometry</a:t>
            </a:r>
          </a:p>
        </p:txBody>
      </p:sp>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slide(fromRight)">
                                      <p:cBhvr>
                                        <p:cTn id="7" dur="2000"/>
                                        <p:tgtEl>
                                          <p:spTgt spid="174086"/>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74085"/>
                                        </p:tgtEl>
                                        <p:attrNameLst>
                                          <p:attrName>style.visibility</p:attrName>
                                        </p:attrNameLst>
                                      </p:cBhvr>
                                      <p:to>
                                        <p:strVal val="visible"/>
                                      </p:to>
                                    </p:set>
                                    <p:animEffect transition="in" filter="checkerboard(across)">
                                      <p:cBhvr>
                                        <p:cTn id="11" dur="3000"/>
                                        <p:tgtEl>
                                          <p:spTgt spid="174085"/>
                                        </p:tgtEl>
                                      </p:cBhvr>
                                    </p:animEffect>
                                  </p:childTnLst>
                                </p:cTn>
                              </p:par>
                            </p:childTnLst>
                          </p:cTn>
                        </p:par>
                        <p:par>
                          <p:cTn id="12" fill="hold" nodeType="afterGroup">
                            <p:stCondLst>
                              <p:cond delay="5000"/>
                            </p:stCondLst>
                            <p:childTnLst>
                              <p:par>
                                <p:cTn id="13" presetID="9" presetClass="entr" presetSubtype="0" fill="hold" grpId="0" nodeType="afterEffect">
                                  <p:stCondLst>
                                    <p:cond delay="0"/>
                                  </p:stCondLst>
                                  <p:childTnLst>
                                    <p:set>
                                      <p:cBhvr>
                                        <p:cTn id="14" dur="1" fill="hold">
                                          <p:stCondLst>
                                            <p:cond delay="0"/>
                                          </p:stCondLst>
                                        </p:cTn>
                                        <p:tgtEl>
                                          <p:spTgt spid="174087"/>
                                        </p:tgtEl>
                                        <p:attrNameLst>
                                          <p:attrName>style.visibility</p:attrName>
                                        </p:attrNameLst>
                                      </p:cBhvr>
                                      <p:to>
                                        <p:strVal val="visible"/>
                                      </p:to>
                                    </p:set>
                                    <p:animEffect transition="in" filter="dissolve">
                                      <p:cBhvr>
                                        <p:cTn id="15" dur="3000"/>
                                        <p:tgtEl>
                                          <p:spTgt spid="174087"/>
                                        </p:tgtEl>
                                      </p:cBhvr>
                                    </p:animEffect>
                                  </p:childTnLst>
                                </p:cTn>
                              </p:par>
                            </p:childTnLst>
                          </p:cTn>
                        </p:par>
                        <p:par>
                          <p:cTn id="16" fill="hold" nodeType="afterGroup">
                            <p:stCondLst>
                              <p:cond delay="8000"/>
                            </p:stCondLst>
                            <p:childTnLst>
                              <p:par>
                                <p:cTn id="17" presetID="1" presetClass="entr" presetSubtype="0" fill="hold" grpId="1" nodeType="afterEffect">
                                  <p:stCondLst>
                                    <p:cond delay="0"/>
                                  </p:stCondLst>
                                  <p:childTnLst>
                                    <p:set>
                                      <p:cBhvr>
                                        <p:cTn id="18" dur="1" fill="hold">
                                          <p:stCondLst>
                                            <p:cond delay="0"/>
                                          </p:stCondLst>
                                        </p:cTn>
                                        <p:tgtEl>
                                          <p:spTgt spid="174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5" grpId="1" animBg="1"/>
      <p:bldP spid="174086" grpId="0"/>
      <p:bldP spid="1740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Text Box 4"/>
          <p:cNvSpPr txBox="1">
            <a:spLocks noChangeArrowheads="1"/>
          </p:cNvSpPr>
          <p:nvPr/>
        </p:nvSpPr>
        <p:spPr bwMode="auto">
          <a:xfrm>
            <a:off x="1143000" y="4724400"/>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latin typeface="Algerian" pitchFamily="82" charset="0"/>
              </a:rPr>
              <a:t>Leonhard Euler </a:t>
            </a:r>
          </a:p>
        </p:txBody>
      </p:sp>
      <p:pic>
        <p:nvPicPr>
          <p:cNvPr id="1026" name="Picture 2" descr="C:\Documents and Settings\Sebin\My Documents\My Pictures\$Ne!-!@\maths\180px-Leonhard_Eu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1905000"/>
            <a:ext cx="3403600" cy="42799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5110" name="Text Box 6"/>
          <p:cNvSpPr txBox="1">
            <a:spLocks noChangeArrowheads="1"/>
          </p:cNvSpPr>
          <p:nvPr/>
        </p:nvSpPr>
        <p:spPr bwMode="auto">
          <a:xfrm>
            <a:off x="1066800" y="914400"/>
            <a:ext cx="5445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latin typeface="Script MT Bold" pitchFamily="66" charset="0"/>
              </a:rPr>
              <a:t>[upon losing the use of his right eye] </a:t>
            </a:r>
            <a:br>
              <a:rPr lang="en-US" sz="2800">
                <a:latin typeface="Script MT Bold" pitchFamily="66" charset="0"/>
              </a:rPr>
            </a:br>
            <a:r>
              <a:rPr lang="en-US" sz="2800">
                <a:latin typeface="Script MT Bold" pitchFamily="66" charset="0"/>
              </a:rPr>
              <a:t>“Now I will have less distraction. “</a:t>
            </a:r>
          </a:p>
        </p:txBody>
      </p:sp>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slide(fromRight)">
                                      <p:cBhvr>
                                        <p:cTn id="7" dur="2000"/>
                                        <p:tgtEl>
                                          <p:spTgt spid="17511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3000"/>
                                        <p:tgtEl>
                                          <p:spTgt spid="1026"/>
                                        </p:tgtEl>
                                      </p:cBhvr>
                                    </p:animEffect>
                                  </p:childTnLst>
                                </p:cTn>
                              </p:par>
                            </p:childTnLst>
                          </p:cTn>
                        </p:par>
                        <p:par>
                          <p:cTn id="12" fill="hold" nodeType="afterGroup">
                            <p:stCondLst>
                              <p:cond delay="5000"/>
                            </p:stCondLst>
                            <p:childTnLst>
                              <p:par>
                                <p:cTn id="13" presetID="5" presetClass="entr" presetSubtype="10" fill="hold" grpId="0" nodeType="afterEffect">
                                  <p:stCondLst>
                                    <p:cond delay="0"/>
                                  </p:stCondLst>
                                  <p:childTnLst>
                                    <p:set>
                                      <p:cBhvr>
                                        <p:cTn id="14" dur="1" fill="hold">
                                          <p:stCondLst>
                                            <p:cond delay="0"/>
                                          </p:stCondLst>
                                        </p:cTn>
                                        <p:tgtEl>
                                          <p:spTgt spid="175108"/>
                                        </p:tgtEl>
                                        <p:attrNameLst>
                                          <p:attrName>style.visibility</p:attrName>
                                        </p:attrNameLst>
                                      </p:cBhvr>
                                      <p:to>
                                        <p:strVal val="visible"/>
                                      </p:to>
                                    </p:set>
                                    <p:animEffect transition="in" filter="checkerboard(across)">
                                      <p:cBhvr>
                                        <p:cTn id="15" dur="3000"/>
                                        <p:tgtEl>
                                          <p:spTgt spid="175108"/>
                                        </p:tgtEl>
                                      </p:cBhvr>
                                    </p:animEffect>
                                  </p:childTnLst>
                                </p:cTn>
                              </p:par>
                            </p:childTnLst>
                          </p:cTn>
                        </p:par>
                        <p:par>
                          <p:cTn id="16" fill="hold" nodeType="afterGroup">
                            <p:stCondLst>
                              <p:cond delay="8000"/>
                            </p:stCondLst>
                            <p:childTnLst>
                              <p:par>
                                <p:cTn id="17" presetID="1"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p:bldP spid="1751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1295400" y="4876800"/>
            <a:ext cx="3576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latin typeface="Algerian" pitchFamily="82" charset="0"/>
              </a:rPr>
              <a:t>Leonardo da Vinci </a:t>
            </a:r>
          </a:p>
        </p:txBody>
      </p:sp>
      <p:pic>
        <p:nvPicPr>
          <p:cNvPr id="177157" name="Picture 5" descr="Leonardo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2362200"/>
            <a:ext cx="2825750" cy="35306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7158" name="Text Box 6"/>
          <p:cNvSpPr txBox="1">
            <a:spLocks noChangeArrowheads="1"/>
          </p:cNvSpPr>
          <p:nvPr/>
        </p:nvSpPr>
        <p:spPr bwMode="auto">
          <a:xfrm>
            <a:off x="914400" y="914400"/>
            <a:ext cx="591978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latin typeface="Script MT Bold" pitchFamily="66" charset="0"/>
              </a:rPr>
              <a:t>“He who loves practice without theory is </a:t>
            </a:r>
          </a:p>
          <a:p>
            <a:r>
              <a:rPr lang="en-US" sz="2800">
                <a:latin typeface="Script MT Bold" pitchFamily="66" charset="0"/>
              </a:rPr>
              <a:t>like the sailor who boards ship </a:t>
            </a:r>
          </a:p>
          <a:p>
            <a:r>
              <a:rPr lang="en-US" sz="2800">
                <a:latin typeface="Script MT Bold" pitchFamily="66" charset="0"/>
              </a:rPr>
              <a:t>without a rudder and compass </a:t>
            </a:r>
          </a:p>
          <a:p>
            <a:r>
              <a:rPr lang="en-US" sz="2800">
                <a:latin typeface="Script MT Bold" pitchFamily="66" charset="0"/>
              </a:rPr>
              <a:t>and never knows</a:t>
            </a:r>
          </a:p>
          <a:p>
            <a:r>
              <a:rPr lang="en-US" sz="2800">
                <a:latin typeface="Script MT Bold" pitchFamily="66" charset="0"/>
              </a:rPr>
              <a:t>where he may cast.” </a:t>
            </a:r>
          </a:p>
        </p:txBody>
      </p:sp>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slide(fromRight)">
                                      <p:cBhvr>
                                        <p:cTn id="7" dur="3000"/>
                                        <p:tgtEl>
                                          <p:spTgt spid="177158"/>
                                        </p:tgtEl>
                                      </p:cBhvr>
                                    </p:animEffect>
                                  </p:childTnLst>
                                </p:cTn>
                              </p:par>
                            </p:childTnLst>
                          </p:cTn>
                        </p:par>
                        <p:par>
                          <p:cTn id="8" fill="hold" nodeType="afterGroup">
                            <p:stCondLst>
                              <p:cond delay="3000"/>
                            </p:stCondLst>
                            <p:childTnLst>
                              <p:par>
                                <p:cTn id="9" presetID="5" presetClass="entr" presetSubtype="10" fill="hold" nodeType="afterEffect">
                                  <p:stCondLst>
                                    <p:cond delay="0"/>
                                  </p:stCondLst>
                                  <p:childTnLst>
                                    <p:set>
                                      <p:cBhvr>
                                        <p:cTn id="10" dur="1" fill="hold">
                                          <p:stCondLst>
                                            <p:cond delay="0"/>
                                          </p:stCondLst>
                                        </p:cTn>
                                        <p:tgtEl>
                                          <p:spTgt spid="177157"/>
                                        </p:tgtEl>
                                        <p:attrNameLst>
                                          <p:attrName>style.visibility</p:attrName>
                                        </p:attrNameLst>
                                      </p:cBhvr>
                                      <p:to>
                                        <p:strVal val="visible"/>
                                      </p:to>
                                    </p:set>
                                    <p:animEffect transition="in" filter="checkerboard(across)">
                                      <p:cBhvr>
                                        <p:cTn id="11" dur="3000"/>
                                        <p:tgtEl>
                                          <p:spTgt spid="177157"/>
                                        </p:tgtEl>
                                      </p:cBhvr>
                                    </p:animEffect>
                                  </p:childTnLst>
                                </p:cTn>
                              </p:par>
                            </p:childTnLst>
                          </p:cTn>
                        </p:par>
                        <p:par>
                          <p:cTn id="12" fill="hold" nodeType="afterGroup">
                            <p:stCondLst>
                              <p:cond delay="6000"/>
                            </p:stCondLst>
                            <p:childTnLst>
                              <p:par>
                                <p:cTn id="13" presetID="5" presetClass="entr" presetSubtype="10" fill="hold" grpId="0" nodeType="afterEffect">
                                  <p:stCondLst>
                                    <p:cond delay="0"/>
                                  </p:stCondLst>
                                  <p:childTnLst>
                                    <p:set>
                                      <p:cBhvr>
                                        <p:cTn id="14" dur="1" fill="hold">
                                          <p:stCondLst>
                                            <p:cond delay="0"/>
                                          </p:stCondLst>
                                        </p:cTn>
                                        <p:tgtEl>
                                          <p:spTgt spid="177156"/>
                                        </p:tgtEl>
                                        <p:attrNameLst>
                                          <p:attrName>style.visibility</p:attrName>
                                        </p:attrNameLst>
                                      </p:cBhvr>
                                      <p:to>
                                        <p:strVal val="visible"/>
                                      </p:to>
                                    </p:set>
                                    <p:animEffect transition="in" filter="checkerboard(across)">
                                      <p:cBhvr>
                                        <p:cTn id="15" dur="3000"/>
                                        <p:tgtEl>
                                          <p:spTgt spid="177156"/>
                                        </p:tgtEl>
                                      </p:cBhvr>
                                    </p:animEffect>
                                  </p:childTnLst>
                                </p:cTn>
                              </p:par>
                            </p:childTnLst>
                          </p:cTn>
                        </p:par>
                        <p:par>
                          <p:cTn id="16" fill="hold" nodeType="afterGroup">
                            <p:stCondLst>
                              <p:cond delay="9000"/>
                            </p:stCondLst>
                            <p:childTnLst>
                              <p:par>
                                <p:cTn id="17" presetID="1" presetClass="entr" presetSubtype="0" fill="hold" nodeType="afterEffect">
                                  <p:stCondLst>
                                    <p:cond delay="0"/>
                                  </p:stCondLst>
                                  <p:childTnLst>
                                    <p:set>
                                      <p:cBhvr>
                                        <p:cTn id="18" dur="1" fill="hold">
                                          <p:stCondLst>
                                            <p:cond delay="0"/>
                                          </p:stCondLst>
                                        </p:cTn>
                                        <p:tgtEl>
                                          <p:spTgt spid="177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Text Box 4"/>
          <p:cNvSpPr txBox="1">
            <a:spLocks noChangeArrowheads="1"/>
          </p:cNvSpPr>
          <p:nvPr/>
        </p:nvSpPr>
        <p:spPr bwMode="auto">
          <a:xfrm>
            <a:off x="2057400" y="5181600"/>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latin typeface="Algerian" pitchFamily="82" charset="0"/>
              </a:rPr>
              <a:t>Isaac Newton </a:t>
            </a:r>
          </a:p>
        </p:txBody>
      </p:sp>
      <p:sp>
        <p:nvSpPr>
          <p:cNvPr id="180229" name="Text Box 5"/>
          <p:cNvSpPr txBox="1">
            <a:spLocks noChangeArrowheads="1"/>
          </p:cNvSpPr>
          <p:nvPr/>
        </p:nvSpPr>
        <p:spPr bwMode="auto">
          <a:xfrm>
            <a:off x="798513" y="990600"/>
            <a:ext cx="5238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latin typeface="Script MT Bold" pitchFamily="66" charset="0"/>
              </a:rPr>
              <a:t>“God created everything by number, </a:t>
            </a:r>
          </a:p>
          <a:p>
            <a:r>
              <a:rPr lang="en-US" sz="2800">
                <a:latin typeface="Script MT Bold" pitchFamily="66" charset="0"/>
              </a:rPr>
              <a:t>weight and measure.” </a:t>
            </a:r>
          </a:p>
        </p:txBody>
      </p:sp>
      <p:pic>
        <p:nvPicPr>
          <p:cNvPr id="180230" name="Picture 6" descr="new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3413125" cy="41449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6617368" y="6460958"/>
            <a:ext cx="2133600" cy="476250"/>
          </a:xfrm>
        </p:spPr>
        <p:txBody>
          <a:bodyPr/>
          <a:lstStyle>
            <a:lvl1pPr>
              <a:defRPr b="1">
                <a:solidFill>
                  <a:schemeClr val="bg1"/>
                </a:solidFill>
              </a:defRPr>
            </a:lvl1pPr>
          </a:lstStyle>
          <a:p>
            <a:pPr>
              <a:defRPr/>
            </a:pPr>
            <a:r>
              <a:rPr lang="en-US" smtClean="0"/>
              <a:t>Mrs.Sajna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slide(fromRight)">
                                      <p:cBhvr>
                                        <p:cTn id="7" dur="2000"/>
                                        <p:tgtEl>
                                          <p:spTgt spid="180229"/>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80230"/>
                                        </p:tgtEl>
                                        <p:attrNameLst>
                                          <p:attrName>style.visibility</p:attrName>
                                        </p:attrNameLst>
                                      </p:cBhvr>
                                      <p:to>
                                        <p:strVal val="visible"/>
                                      </p:to>
                                    </p:set>
                                    <p:animEffect transition="in" filter="checkerboard(across)">
                                      <p:cBhvr>
                                        <p:cTn id="11" dur="2000"/>
                                        <p:tgtEl>
                                          <p:spTgt spid="180230"/>
                                        </p:tgtEl>
                                      </p:cBhvr>
                                    </p:animEffect>
                                  </p:childTnLst>
                                </p:cTn>
                              </p:par>
                            </p:childTnLst>
                          </p:cTn>
                        </p:par>
                        <p:par>
                          <p:cTn id="12" fill="hold" nodeType="afterGroup">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180228"/>
                                        </p:tgtEl>
                                        <p:attrNameLst>
                                          <p:attrName>style.visibility</p:attrName>
                                        </p:attrNameLst>
                                      </p:cBhvr>
                                      <p:to>
                                        <p:strVal val="visible"/>
                                      </p:to>
                                    </p:set>
                                    <p:animEffect transition="in" filter="checkerboard(across)">
                                      <p:cBhvr>
                                        <p:cTn id="15" dur="3000"/>
                                        <p:tgtEl>
                                          <p:spTgt spid="180228"/>
                                        </p:tgtEl>
                                      </p:cBhvr>
                                    </p:animEffect>
                                  </p:childTnLst>
                                </p:cTn>
                              </p:par>
                            </p:childTnLst>
                          </p:cTn>
                        </p:par>
                        <p:par>
                          <p:cTn id="16" fill="hold" nodeType="afterGroup">
                            <p:stCondLst>
                              <p:cond delay="7000"/>
                            </p:stCondLst>
                            <p:childTnLst>
                              <p:par>
                                <p:cTn id="17" presetID="1" presetClass="entr" presetSubtype="0" fill="hold" nodeType="afterEffect">
                                  <p:stCondLst>
                                    <p:cond delay="0"/>
                                  </p:stCondLst>
                                  <p:childTnLst>
                                    <p:set>
                                      <p:cBhvr>
                                        <p:cTn id="18" dur="1" fill="hold">
                                          <p:stCondLst>
                                            <p:cond delay="0"/>
                                          </p:stCondLst>
                                        </p:cTn>
                                        <p:tgtEl>
                                          <p:spTgt spid="180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2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418</Words>
  <Application>Microsoft Office PowerPoint</Application>
  <PresentationFormat>On-screen Show (4:3)</PresentationFormat>
  <Paragraphs>82</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Srinivasa Ramanujan December 22, 1887 – April 26, 1920  Born: Madras, India           Died: Bangalore, India. </vt:lpstr>
      <vt:lpstr>PowerPoint Presentation</vt:lpstr>
      <vt:lpstr>PowerPoint Presentation</vt:lpstr>
      <vt:lpstr>PowerPoint Presentation</vt:lpstr>
      <vt:lpstr>PowerPoint Presentation</vt:lpstr>
      <vt:lpstr>PowerPoint Presentation</vt:lpstr>
      <vt:lpstr>PowerPoint Presentation</vt:lpstr>
    </vt:vector>
  </TitlesOfParts>
  <Company>GEMS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sajna</dc:creator>
  <cp:lastModifiedBy>Ms. Sajna Santhosh - OOIS Teacher</cp:lastModifiedBy>
  <cp:revision>31</cp:revision>
  <dcterms:created xsi:type="dcterms:W3CDTF">2009-02-23T16:36:23Z</dcterms:created>
  <dcterms:modified xsi:type="dcterms:W3CDTF">2012-03-05T20:38:33Z</dcterms:modified>
</cp:coreProperties>
</file>